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3" r:id="rId1"/>
    <p:sldMasterId id="2147483945" r:id="rId2"/>
  </p:sldMasterIdLst>
  <p:notesMasterIdLst>
    <p:notesMasterId r:id="rId18"/>
  </p:notesMasterIdLst>
  <p:sldIdLst>
    <p:sldId id="267" r:id="rId3"/>
    <p:sldId id="284" r:id="rId4"/>
    <p:sldId id="285" r:id="rId5"/>
    <p:sldId id="277" r:id="rId6"/>
    <p:sldId id="289" r:id="rId7"/>
    <p:sldId id="290" r:id="rId8"/>
    <p:sldId id="291" r:id="rId9"/>
    <p:sldId id="292" r:id="rId10"/>
    <p:sldId id="293" r:id="rId11"/>
    <p:sldId id="286" r:id="rId12"/>
    <p:sldId id="273" r:id="rId13"/>
    <p:sldId id="274" r:id="rId14"/>
    <p:sldId id="260" r:id="rId15"/>
    <p:sldId id="262" r:id="rId16"/>
    <p:sldId id="272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636" autoAdjust="0"/>
    <p:restoredTop sz="94660"/>
  </p:normalViewPr>
  <p:slideViewPr>
    <p:cSldViewPr>
      <p:cViewPr varScale="1">
        <p:scale>
          <a:sx n="94" d="100"/>
          <a:sy n="94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BCC1435-DFC7-430F-ADBB-6413155D1FE8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22C7FA-B4AF-4CFE-B765-761F21D4F3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A0727CA-7C73-47F8-B988-27F89A33140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1"/>
          <p:cNvGrpSpPr>
            <a:grpSpLocks/>
          </p:cNvGrpSpPr>
          <p:nvPr/>
        </p:nvGrpSpPr>
        <p:grpSpPr bwMode="auto">
          <a:xfrm rot="-1906589">
            <a:off x="3335338" y="1909763"/>
            <a:ext cx="6021387" cy="4829175"/>
            <a:chOff x="1761807" y="615248"/>
            <a:chExt cx="6021229" cy="4829684"/>
          </a:xfrm>
        </p:grpSpPr>
        <p:grpSp>
          <p:nvGrpSpPr>
            <p:cNvPr id="5" name="Group 42"/>
            <p:cNvGrpSpPr>
              <a:grpSpLocks/>
            </p:cNvGrpSpPr>
            <p:nvPr userDrawn="1"/>
          </p:nvGrpSpPr>
          <p:grpSpPr bwMode="auto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19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20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cxnSp>
          <p:nvCxnSpPr>
            <p:cNvPr id="6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38"/>
            <p:cNvGrpSpPr>
              <a:grpSpLocks/>
            </p:cNvGrpSpPr>
            <p:nvPr userDrawn="1"/>
          </p:nvGrpSpPr>
          <p:grpSpPr bwMode="auto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17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8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8" name="Group 39"/>
            <p:cNvGrpSpPr>
              <a:grpSpLocks/>
            </p:cNvGrpSpPr>
            <p:nvPr userDrawn="1"/>
          </p:nvGrpSpPr>
          <p:grpSpPr bwMode="auto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5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6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9" name="Group 37"/>
            <p:cNvGrpSpPr>
              <a:grpSpLocks/>
            </p:cNvGrpSpPr>
            <p:nvPr userDrawn="1"/>
          </p:nvGrpSpPr>
          <p:grpSpPr bwMode="auto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3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4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10" name="Group 36"/>
            <p:cNvGrpSpPr>
              <a:grpSpLocks/>
            </p:cNvGrpSpPr>
            <p:nvPr userDrawn="1"/>
          </p:nvGrpSpPr>
          <p:grpSpPr bwMode="auto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1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/>
              </a:p>
            </p:txBody>
          </p:sp>
          <p:sp>
            <p:nvSpPr>
              <p:cNvPr id="12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</p:grpSp>
      <p:pic>
        <p:nvPicPr>
          <p:cNvPr id="21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4648200" y="4419600"/>
            <a:ext cx="895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069848"/>
            <a:ext cx="7470648" cy="1470025"/>
          </a:xfrm>
        </p:spPr>
        <p:txBody>
          <a:bodyPr>
            <a:noAutofit/>
          </a:bodyPr>
          <a:lstStyle>
            <a:lvl1pPr algn="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2743200" y="384048"/>
            <a:ext cx="5943600" cy="612648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4BF42-D566-4E93-B46B-E347CA386755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EDCC5-8E83-4045-9DE5-123E2204E2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88720"/>
            <a:ext cx="8229600" cy="49834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5DF58-E42C-4DB2-BC02-EAC8B68D017F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BB9E9-08D0-47A6-906B-9B01868738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1"/>
          <p:cNvGrpSpPr>
            <a:grpSpLocks/>
          </p:cNvGrpSpPr>
          <p:nvPr/>
        </p:nvGrpSpPr>
        <p:grpSpPr bwMode="auto">
          <a:xfrm rot="-1906589">
            <a:off x="3335338" y="1909763"/>
            <a:ext cx="6021387" cy="4829175"/>
            <a:chOff x="1761807" y="615248"/>
            <a:chExt cx="6021229" cy="4829684"/>
          </a:xfrm>
        </p:grpSpPr>
        <p:grpSp>
          <p:nvGrpSpPr>
            <p:cNvPr id="5" name="Group 42"/>
            <p:cNvGrpSpPr>
              <a:grpSpLocks/>
            </p:cNvGrpSpPr>
            <p:nvPr userDrawn="1"/>
          </p:nvGrpSpPr>
          <p:grpSpPr bwMode="auto">
            <a:xfrm>
              <a:off x="1761807" y="1695712"/>
              <a:ext cx="6021229" cy="3068566"/>
              <a:chOff x="1522575" y="779540"/>
              <a:chExt cx="6021229" cy="3068566"/>
            </a:xfrm>
          </p:grpSpPr>
          <p:sp>
            <p:nvSpPr>
              <p:cNvPr id="19" name="Freeform 21"/>
              <p:cNvSpPr/>
              <p:nvPr userDrawn="1"/>
            </p:nvSpPr>
            <p:spPr bwMode="grayWhite">
              <a:xfrm>
                <a:off x="1531435" y="783084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9100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20" name="Freeform 22"/>
              <p:cNvSpPr/>
              <p:nvPr userDrawn="1"/>
            </p:nvSpPr>
            <p:spPr bwMode="grayWhite">
              <a:xfrm>
                <a:off x="1522575" y="779540"/>
                <a:ext cx="6012369" cy="3065022"/>
              </a:xfrm>
              <a:custGeom>
                <a:avLst/>
                <a:gdLst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3" fmla="*/ 3009900 w 6019800"/>
                  <a:gd name="connsiteY3" fmla="*/ 3009900 h 6019800"/>
                  <a:gd name="connsiteX4" fmla="*/ 7435 w 6019800"/>
                  <a:gd name="connsiteY4" fmla="*/ 2798476 h 6019800"/>
                  <a:gd name="connsiteX0" fmla="*/ 7435 w 6019800"/>
                  <a:gd name="connsiteY0" fmla="*/ 2798476 h 6019800"/>
                  <a:gd name="connsiteX1" fmla="*/ 3115681 w 6019800"/>
                  <a:gd name="connsiteY1" fmla="*/ 1859 h 6019800"/>
                  <a:gd name="connsiteX2" fmla="*/ 6019800 w 6019800"/>
                  <a:gd name="connsiteY2" fmla="*/ 3009907 h 6019800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  <a:gd name="connsiteX3" fmla="*/ 0 w 6012369"/>
                  <a:gd name="connsiteY3" fmla="*/ 2853591 h 3065022"/>
                  <a:gd name="connsiteX0" fmla="*/ 0 w 6012369"/>
                  <a:gd name="connsiteY0" fmla="*/ 2853591 h 3065022"/>
                  <a:gd name="connsiteX1" fmla="*/ 3108246 w 6012369"/>
                  <a:gd name="connsiteY1" fmla="*/ 56974 h 3065022"/>
                  <a:gd name="connsiteX2" fmla="*/ 6012365 w 6012369"/>
                  <a:gd name="connsiteY2" fmla="*/ 3065022 h 30650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6012369" h="3065022" stroke="0" extrusionOk="0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  <a:lnTo>
                      <a:pt x="0" y="2853591"/>
                    </a:lnTo>
                    <a:close/>
                  </a:path>
                  <a:path w="6012369" h="3065022" fill="none">
                    <a:moveTo>
                      <a:pt x="0" y="2853591"/>
                    </a:moveTo>
                    <a:cubicBezTo>
                      <a:pt x="113874" y="1236440"/>
                      <a:pt x="1488093" y="0"/>
                      <a:pt x="3108246" y="56974"/>
                    </a:cubicBezTo>
                    <a:cubicBezTo>
                      <a:pt x="4728399" y="113948"/>
                      <a:pt x="6012369" y="1443867"/>
                      <a:pt x="6012365" y="3065022"/>
                    </a:cubicBezTo>
                  </a:path>
                </a:pathLst>
              </a:custGeom>
              <a:ln w="25400">
                <a:gradFill flip="none" rotWithShape="1">
                  <a:gsLst>
                    <a:gs pos="84000">
                      <a:srgbClr val="F8F8F8">
                        <a:alpha val="0"/>
                      </a:srgbClr>
                    </a:gs>
                    <a:gs pos="41000">
                      <a:srgbClr val="F8F8F8">
                        <a:alpha val="44000"/>
                      </a:srgbClr>
                    </a:gs>
                    <a:gs pos="88000">
                      <a:srgbClr val="F8F8F8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cxnSp>
          <p:nvCxnSpPr>
            <p:cNvPr id="6" name="Straight Connector 8"/>
            <p:cNvCxnSpPr/>
            <p:nvPr userDrawn="1"/>
          </p:nvCxnSpPr>
          <p:spPr bwMode="grayWhite">
            <a:xfrm rot="18120000" flipH="1">
              <a:off x="2718288" y="2106345"/>
              <a:ext cx="3999708" cy="2492654"/>
            </a:xfrm>
            <a:prstGeom prst="line">
              <a:avLst/>
            </a:prstGeom>
            <a:ln w="50800">
              <a:gradFill flip="none" rotWithShape="1">
                <a:gsLst>
                  <a:gs pos="10000">
                    <a:srgbClr val="FFFFFF">
                      <a:alpha val="0"/>
                    </a:srgbClr>
                  </a:gs>
                  <a:gs pos="50000">
                    <a:srgbClr val="F8F8F8">
                      <a:alpha val="60000"/>
                    </a:srgbClr>
                  </a:gs>
                  <a:gs pos="90000">
                    <a:srgbClr val="DDDDDD">
                      <a:alpha val="0"/>
                    </a:srgbClr>
                  </a:gs>
                </a:gsLst>
                <a:lin ang="2700000" scaled="1"/>
                <a:tileRect/>
              </a:gradFill>
              <a:miter lim="800000"/>
            </a:ln>
            <a:effectLst>
              <a:glow rad="63500">
                <a:srgbClr val="FFFFFF">
                  <a:alpha val="3922"/>
                </a:srgb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38"/>
            <p:cNvGrpSpPr>
              <a:grpSpLocks/>
            </p:cNvGrpSpPr>
            <p:nvPr userDrawn="1"/>
          </p:nvGrpSpPr>
          <p:grpSpPr bwMode="auto">
            <a:xfrm>
              <a:off x="3730877" y="1536192"/>
              <a:ext cx="2721357" cy="3879656"/>
              <a:chOff x="3730877" y="1536192"/>
              <a:chExt cx="2721357" cy="3879656"/>
            </a:xfrm>
          </p:grpSpPr>
          <p:sp>
            <p:nvSpPr>
              <p:cNvPr id="17" name="Freeform 19"/>
              <p:cNvSpPr/>
              <p:nvPr userDrawn="1"/>
            </p:nvSpPr>
            <p:spPr bwMode="grayWhite">
              <a:xfrm>
                <a:off x="4388453" y="1629422"/>
                <a:ext cx="2059093" cy="340542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  <a:gd name="connsiteX2" fmla="*/ 0 w 2374787"/>
                  <a:gd name="connsiteY2" fmla="*/ 0 h 3196607"/>
                  <a:gd name="connsiteX0" fmla="*/ 0 w 2374787"/>
                  <a:gd name="connsiteY0" fmla="*/ 0 h 3196607"/>
                  <a:gd name="connsiteX1" fmla="*/ 2246083 w 2374787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7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7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2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8" name="Freeform 20"/>
              <p:cNvSpPr/>
              <p:nvPr userDrawn="1"/>
            </p:nvSpPr>
            <p:spPr bwMode="grayWhite">
              <a:xfrm>
                <a:off x="3730877" y="1536192"/>
                <a:ext cx="2721357" cy="3879656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  <a:gd name="connsiteX3" fmla="*/ 1 w 3138588"/>
                  <a:gd name="connsiteY3" fmla="*/ 0 h 3682514"/>
                  <a:gd name="connsiteX0" fmla="*/ 1 w 3138588"/>
                  <a:gd name="connsiteY0" fmla="*/ 0 h 3682514"/>
                  <a:gd name="connsiteX1" fmla="*/ 2354144 w 3138588"/>
                  <a:gd name="connsiteY1" fmla="*/ 1134402 h 3682514"/>
                  <a:gd name="connsiteX2" fmla="*/ 2933782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  <a:lnTo>
                      <a:pt x="1" y="0"/>
                    </a:lnTo>
                    <a:close/>
                  </a:path>
                  <a:path w="3138588" h="3682514" fill="none">
                    <a:moveTo>
                      <a:pt x="1" y="0"/>
                    </a:moveTo>
                    <a:cubicBezTo>
                      <a:pt x="916499" y="1"/>
                      <a:pt x="1783065" y="417577"/>
                      <a:pt x="2354144" y="1134402"/>
                    </a:cubicBezTo>
                    <a:cubicBezTo>
                      <a:pt x="2925223" y="1851227"/>
                      <a:pt x="3138589" y="2789193"/>
                      <a:pt x="2933782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5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8" name="Group 39"/>
            <p:cNvGrpSpPr>
              <a:grpSpLocks/>
            </p:cNvGrpSpPr>
            <p:nvPr userDrawn="1"/>
          </p:nvGrpSpPr>
          <p:grpSpPr bwMode="auto">
            <a:xfrm>
              <a:off x="2756586" y="1619763"/>
              <a:ext cx="2892850" cy="3379627"/>
              <a:chOff x="2756587" y="1619763"/>
              <a:chExt cx="2892850" cy="3379627"/>
            </a:xfrm>
          </p:grpSpPr>
          <p:sp>
            <p:nvSpPr>
              <p:cNvPr id="15" name="Freeform 17"/>
              <p:cNvSpPr/>
              <p:nvPr userDrawn="1"/>
            </p:nvSpPr>
            <p:spPr bwMode="grayWhite">
              <a:xfrm flipH="1">
                <a:off x="2774785" y="1709909"/>
                <a:ext cx="2188853" cy="2933686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  <a:gd name="connsiteX2" fmla="*/ 0 w 2374789"/>
                  <a:gd name="connsiteY2" fmla="*/ 0 h 3196608"/>
                  <a:gd name="connsiteX0" fmla="*/ 0 w 2374789"/>
                  <a:gd name="connsiteY0" fmla="*/ 0 h 3196608"/>
                  <a:gd name="connsiteX1" fmla="*/ 2246083 w 2374789"/>
                  <a:gd name="connsiteY1" fmla="*/ 3196607 h 31966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9" h="3196608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9" h="3196608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6" name="Freeform 18"/>
              <p:cNvSpPr/>
              <p:nvPr userDrawn="1"/>
            </p:nvSpPr>
            <p:spPr bwMode="grayWhite">
              <a:xfrm flipH="1">
                <a:off x="2756587" y="1619763"/>
                <a:ext cx="2892850" cy="337962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8575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3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9" name="Group 37"/>
            <p:cNvGrpSpPr>
              <a:grpSpLocks/>
            </p:cNvGrpSpPr>
            <p:nvPr userDrawn="1"/>
          </p:nvGrpSpPr>
          <p:grpSpPr bwMode="auto">
            <a:xfrm>
              <a:off x="3126248" y="615248"/>
              <a:ext cx="3325881" cy="2834631"/>
              <a:chOff x="3126249" y="615248"/>
              <a:chExt cx="3325881" cy="2834631"/>
            </a:xfrm>
          </p:grpSpPr>
          <p:sp>
            <p:nvSpPr>
              <p:cNvPr id="13" name="Freeform 15"/>
              <p:cNvSpPr/>
              <p:nvPr userDrawn="1"/>
            </p:nvSpPr>
            <p:spPr bwMode="grayWhite">
              <a:xfrm rot="13693869" flipH="1">
                <a:off x="3845802" y="929727"/>
                <a:ext cx="2144802" cy="2887031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  <a:gd name="connsiteX2" fmla="*/ 0 w 2374788"/>
                  <a:gd name="connsiteY2" fmla="*/ 0 h 3196606"/>
                  <a:gd name="connsiteX0" fmla="*/ 0 w 2374788"/>
                  <a:gd name="connsiteY0" fmla="*/ 0 h 3196606"/>
                  <a:gd name="connsiteX1" fmla="*/ 2246083 w 2374788"/>
                  <a:gd name="connsiteY1" fmla="*/ 3196607 h 31966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6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6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65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4" name="Freeform 16"/>
              <p:cNvSpPr/>
              <p:nvPr userDrawn="1"/>
            </p:nvSpPr>
            <p:spPr bwMode="grayWhite">
              <a:xfrm rot="13693869" flipH="1">
                <a:off x="3371874" y="369623"/>
                <a:ext cx="2834631" cy="3325881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2540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6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10" name="Group 36"/>
            <p:cNvGrpSpPr>
              <a:grpSpLocks/>
            </p:cNvGrpSpPr>
            <p:nvPr userDrawn="1"/>
          </p:nvGrpSpPr>
          <p:grpSpPr bwMode="auto">
            <a:xfrm>
              <a:off x="2490231" y="1369960"/>
              <a:ext cx="4781177" cy="4074972"/>
              <a:chOff x="2490231" y="1369960"/>
              <a:chExt cx="4781177" cy="4074972"/>
            </a:xfrm>
          </p:grpSpPr>
          <p:sp>
            <p:nvSpPr>
              <p:cNvPr id="11" name="Freeform 13"/>
              <p:cNvSpPr/>
              <p:nvPr userDrawn="1"/>
            </p:nvSpPr>
            <p:spPr bwMode="grayWhite">
              <a:xfrm rot="13693869" flipH="1">
                <a:off x="3524638" y="1822044"/>
                <a:ext cx="3083296" cy="4150302"/>
              </a:xfrm>
              <a:custGeom>
                <a:avLst/>
                <a:gdLst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2" fmla="*/ 2990088 w 5980176"/>
                  <a:gd name="connsiteY2" fmla="*/ 3023616 h 6047232"/>
                  <a:gd name="connsiteX3" fmla="*/ 3722577 w 5980176"/>
                  <a:gd name="connsiteY3" fmla="*/ 92129 h 6047232"/>
                  <a:gd name="connsiteX0" fmla="*/ 3722577 w 5980176"/>
                  <a:gd name="connsiteY0" fmla="*/ 92129 h 6047232"/>
                  <a:gd name="connsiteX1" fmla="*/ 5968660 w 5980176"/>
                  <a:gd name="connsiteY1" fmla="*/ 3288736 h 6047232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  <a:gd name="connsiteX2" fmla="*/ 0 w 2374788"/>
                  <a:gd name="connsiteY2" fmla="*/ 0 h 3196607"/>
                  <a:gd name="connsiteX0" fmla="*/ 0 w 2374788"/>
                  <a:gd name="connsiteY0" fmla="*/ 0 h 3196607"/>
                  <a:gd name="connsiteX1" fmla="*/ 2246083 w 2374788"/>
                  <a:gd name="connsiteY1" fmla="*/ 3196607 h 31966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74788" h="3196607" stroke="0" extrusionOk="0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  <a:lnTo>
                      <a:pt x="0" y="0"/>
                    </a:lnTo>
                    <a:close/>
                  </a:path>
                  <a:path w="2374788" h="3196607" fill="none">
                    <a:moveTo>
                      <a:pt x="0" y="0"/>
                    </a:moveTo>
                    <a:cubicBezTo>
                      <a:pt x="1423116" y="363612"/>
                      <a:pt x="2374788" y="1718024"/>
                      <a:pt x="2246083" y="3196607"/>
                    </a:cubicBezTo>
                  </a:path>
                </a:pathLst>
              </a:custGeom>
              <a:ln w="63500" cmpd="sng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2000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47000"/>
                      </a:srgbClr>
                    </a:gs>
                    <a:gs pos="80000">
                      <a:srgbClr val="F8F8F8">
                        <a:alpha val="13000"/>
                      </a:srgbClr>
                    </a:gs>
                    <a:gs pos="100000">
                      <a:srgbClr val="DDDDDD">
                        <a:alpha val="0"/>
                      </a:srgbClr>
                    </a:gs>
                  </a:gsLst>
                  <a:lin ang="2700000" scaled="1"/>
                  <a:tileRect/>
                </a:gradFill>
                <a:miter lim="800000"/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 dirty="0"/>
              </a:p>
            </p:txBody>
          </p:sp>
          <p:sp>
            <p:nvSpPr>
              <p:cNvPr id="12" name="Freeform 14"/>
              <p:cNvSpPr/>
              <p:nvPr userDrawn="1"/>
            </p:nvSpPr>
            <p:spPr bwMode="grayWhite">
              <a:xfrm rot="13693869" flipH="1">
                <a:off x="2843334" y="1016857"/>
                <a:ext cx="4074972" cy="4781177"/>
              </a:xfrm>
              <a:custGeom>
                <a:avLst/>
                <a:gdLst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3" fmla="*/ 3009900 w 6019800"/>
                  <a:gd name="connsiteY3" fmla="*/ 3009900 h 6019800"/>
                  <a:gd name="connsiteX4" fmla="*/ 3009904 w 6019800"/>
                  <a:gd name="connsiteY4" fmla="*/ 0 h 6019800"/>
                  <a:gd name="connsiteX0" fmla="*/ 3009904 w 6019800"/>
                  <a:gd name="connsiteY0" fmla="*/ 0 h 6019800"/>
                  <a:gd name="connsiteX1" fmla="*/ 5364047 w 6019800"/>
                  <a:gd name="connsiteY1" fmla="*/ 1134402 h 6019800"/>
                  <a:gd name="connsiteX2" fmla="*/ 5943685 w 6019800"/>
                  <a:gd name="connsiteY2" fmla="*/ 3682514 h 6019800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  <a:gd name="connsiteX3" fmla="*/ 0 w 3138588"/>
                  <a:gd name="connsiteY3" fmla="*/ 0 h 3682514"/>
                  <a:gd name="connsiteX0" fmla="*/ 0 w 3138588"/>
                  <a:gd name="connsiteY0" fmla="*/ 0 h 3682514"/>
                  <a:gd name="connsiteX1" fmla="*/ 2354143 w 3138588"/>
                  <a:gd name="connsiteY1" fmla="*/ 1134402 h 3682514"/>
                  <a:gd name="connsiteX2" fmla="*/ 2933781 w 3138588"/>
                  <a:gd name="connsiteY2" fmla="*/ 3682514 h 368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38588" h="3682514" stroke="0" extrusionOk="0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  <a:lnTo>
                      <a:pt x="0" y="0"/>
                    </a:lnTo>
                    <a:close/>
                  </a:path>
                  <a:path w="3138588" h="3682514" fill="none">
                    <a:moveTo>
                      <a:pt x="0" y="0"/>
                    </a:moveTo>
                    <a:cubicBezTo>
                      <a:pt x="916498" y="1"/>
                      <a:pt x="1783064" y="417577"/>
                      <a:pt x="2354143" y="1134402"/>
                    </a:cubicBezTo>
                    <a:cubicBezTo>
                      <a:pt x="2925222" y="1851227"/>
                      <a:pt x="3138588" y="2789193"/>
                      <a:pt x="2933781" y="3682514"/>
                    </a:cubicBezTo>
                  </a:path>
                </a:pathLst>
              </a:custGeom>
              <a:ln w="31750">
                <a:gradFill flip="none" rotWithShape="1">
                  <a:gsLst>
                    <a:gs pos="0">
                      <a:srgbClr val="F8F8F8">
                        <a:alpha val="0"/>
                      </a:srgbClr>
                    </a:gs>
                    <a:gs pos="50000">
                      <a:srgbClr val="F8F8F8">
                        <a:alpha val="35000"/>
                      </a:srgbClr>
                    </a:gs>
                    <a:gs pos="100000">
                      <a:srgbClr val="F8F8F8">
                        <a:alpha val="0"/>
                      </a:srgbClr>
                    </a:gs>
                  </a:gsLst>
                  <a:lin ang="27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</p:grpSp>
      <p:pic>
        <p:nvPicPr>
          <p:cNvPr id="21" name="Picture 230" descr="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gray">
          <a:xfrm>
            <a:off x="4648200" y="4419600"/>
            <a:ext cx="895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232" y="2286000"/>
            <a:ext cx="7772400" cy="1362075"/>
          </a:xfrm>
        </p:spPr>
        <p:txBody>
          <a:bodyPr anchor="t">
            <a:noAutofit/>
          </a:bodyPr>
          <a:lstStyle>
            <a:lvl1pPr algn="ctr">
              <a:defRPr sz="48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1353312"/>
            <a:ext cx="7772400" cy="905256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6E4D6-0DFA-4C1A-8B1F-842FF9D30BCC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F44A6-4B06-46DD-9A83-AF4A6FC484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4632" y="1289304"/>
            <a:ext cx="403860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1728" y="1289304"/>
            <a:ext cx="4038600" cy="46725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40625-228C-4E49-B896-EF8876CC5B9B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C2354-6A2A-4C4E-A9E9-AF344D936D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353312"/>
            <a:ext cx="4041648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93976"/>
            <a:ext cx="4040188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4645025" y="1353312"/>
            <a:ext cx="4041648" cy="639762"/>
          </a:xfrm>
          <a:solidFill>
            <a:srgbClr val="FFFFFF">
              <a:alpha val="25098"/>
            </a:srgbClr>
          </a:solidFill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93976"/>
            <a:ext cx="4041775" cy="40325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42827-4A33-4C77-A6A5-F252E05C1D88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F1A49-E1B7-479E-8EC2-520CCC969D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A1D0E-8D9A-47C5-84B2-B8617B060105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D6B68-FAFA-4120-A38F-B3EE90F762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B949D-3610-4E12-8EAC-C984173FA7EC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7A550-3250-46C3-8BAA-30AD89B148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152" y="0"/>
            <a:ext cx="7470648" cy="987552"/>
          </a:xfrm>
        </p:spPr>
        <p:txBody>
          <a:bodyPr anchor="b"/>
          <a:lstStyle>
            <a:lvl1pPr algn="l">
              <a:defRPr sz="4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1016" y="1371600"/>
            <a:ext cx="4672584" cy="485546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6025896" y="1371600"/>
            <a:ext cx="2633472" cy="4873752"/>
          </a:xfrm>
          <a:gradFill>
            <a:gsLst>
              <a:gs pos="0">
                <a:schemeClr val="bg1">
                  <a:lumMod val="95000"/>
                  <a:alpha val="34000"/>
                </a:schemeClr>
              </a:gs>
              <a:gs pos="60000">
                <a:schemeClr val="tx2">
                  <a:lumMod val="20000"/>
                  <a:lumOff val="80000"/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481CA-B936-494A-908E-D57A04C41863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73D30-B205-4BCC-AD4C-BED6D40C6A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502920" y="4855464"/>
            <a:ext cx="3218688" cy="777240"/>
          </a:xfrm>
          <a:solidFill>
            <a:schemeClr val="bg2">
              <a:lumMod val="50000"/>
            </a:schemeClr>
          </a:solidFill>
        </p:spPr>
        <p:txBody>
          <a:bodyPr/>
          <a:lstStyle>
            <a:lvl1pPr algn="ctr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3867912" y="1216152"/>
            <a:ext cx="4626864" cy="4398264"/>
          </a:xfrm>
          <a:solidFill>
            <a:srgbClr val="EAEAEA"/>
          </a:solidFill>
          <a:effectLst>
            <a:outerShdw blurRad="254000" dist="101600" dir="2700000" algn="ctr" rotWithShape="0">
              <a:srgbClr val="000000">
                <a:alpha val="40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2920" y="1216152"/>
            <a:ext cx="3218688" cy="3575304"/>
          </a:xfrm>
        </p:spPr>
        <p:txBody>
          <a:bodyPr anchor="b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9143F-E168-4102-B935-C747E208831B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BCE31-D4E0-4FAF-A3A8-152FAC99B4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0F43A0-D6AD-4183-9595-DB560A3AF149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345C6-13CB-484E-A09D-4B8CC4B99D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black">
          <a:xfrm>
            <a:off x="7068312" y="356616"/>
            <a:ext cx="1618488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56616"/>
            <a:ext cx="6400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5D34D-3CBC-4854-A824-405AA681B3FE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74214-DF45-4B56-A9F5-4EE425158A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AA9A9-C04B-4A61-A801-58C2103419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>
    <p:check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C631D-53BB-4B79-A351-7927601E7139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8263B-C201-4390-8059-E5618AE663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973B4-1577-40D4-8B8C-388247FC2D46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6C9B7-E04A-406C-B3C9-628F450CBC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95A6B-6E2D-45ED-BD88-294242108C12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9BAF9-C239-431B-BD28-926CD1ADE2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B476A-D4B8-41D4-ADAE-DF5F3C2151F2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6DF87-BCA9-4265-B8B6-7C4A07B8F7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17699-C2B2-401A-A104-7983F4B3C3FC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AF0739-5B3A-4108-A7C0-05B6CA387B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87396-59BE-42C1-93CB-980943E9D498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C545C-EC7B-4E58-9F5D-6BB4A99A66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C6600-5989-4F35-9E42-52BBC5F099DD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CB28B-E654-4972-8D87-43EA2E0AA8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F35BF-2228-4B74-BEB0-E1B5138F95A8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2FB69-D705-4C7E-B364-ACDFC11A91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2AF5C-DB2D-45FF-A2B3-D758571A4A02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00840-6A30-4AA8-BF1A-2C156CBF23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233A1-1FCB-49D1-A955-A0DEAD0776F2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289DC-D3FD-4A49-9847-8527C01E4F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56C5C-DB26-4C1C-B3B0-AE66705A78A1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B7891-72A3-4E1E-B6FB-C3F3FF828B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White">
          <a:xfrm>
            <a:off x="0" y="0"/>
            <a:ext cx="9144000" cy="6858000"/>
          </a:xfrm>
          <a:prstGeom prst="rect">
            <a:avLst/>
          </a:prstGeom>
          <a:gradFill>
            <a:gsLst>
              <a:gs pos="6000">
                <a:schemeClr val="bg2">
                  <a:lumMod val="50000"/>
                  <a:alpha val="83000"/>
                </a:schemeClr>
              </a:gs>
              <a:gs pos="26000">
                <a:schemeClr val="bg2">
                  <a:lumMod val="50000"/>
                  <a:alpha val="63000"/>
                </a:schemeClr>
              </a:gs>
              <a:gs pos="50000">
                <a:schemeClr val="bg2">
                  <a:lumMod val="50000"/>
                  <a:alpha val="27000"/>
                </a:schemeClr>
              </a:gs>
              <a:gs pos="100000">
                <a:schemeClr val="bg2">
                  <a:lumMod val="50000"/>
                  <a:alpha val="0"/>
                </a:scheme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black">
          <a:xfrm>
            <a:off x="0" y="0"/>
            <a:ext cx="1216025" cy="987425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white">
          <a:xfrm>
            <a:off x="76200" y="1066800"/>
            <a:ext cx="2590800" cy="1219200"/>
          </a:xfrm>
          <a:prstGeom prst="rect">
            <a:avLst/>
          </a:prstGeom>
          <a:blipFill dpi="0" rotWithShape="1">
            <a:blip r:embed="rId14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055" name="Picture 136" descr="star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gray">
          <a:xfrm rot="-1315059">
            <a:off x="8659813" y="5872163"/>
            <a:ext cx="54292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39" descr="star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gray">
          <a:xfrm rot="-1315059" flipH="1" flipV="1">
            <a:off x="152400" y="4724400"/>
            <a:ext cx="425450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9" descr="star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gray">
          <a:xfrm rot="-1315059">
            <a:off x="533400" y="152400"/>
            <a:ext cx="6921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 bwMode="white">
          <a:xfrm>
            <a:off x="1217613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 bwMode="ltGray">
          <a:xfrm>
            <a:off x="8713788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 bwMode="ltGray">
          <a:xfrm>
            <a:off x="2670175" y="0"/>
            <a:ext cx="0" cy="6858000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 bwMode="grayWhite">
          <a:xfrm>
            <a:off x="0" y="990600"/>
            <a:ext cx="9144000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 bwMode="grayWhite">
          <a:xfrm>
            <a:off x="5788025" y="1069975"/>
            <a:ext cx="3355975" cy="1588"/>
          </a:xfrm>
          <a:prstGeom prst="line">
            <a:avLst/>
          </a:prstGeom>
          <a:ln>
            <a:solidFill>
              <a:srgbClr val="FFFFFF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01"/>
          <p:cNvGrpSpPr>
            <a:grpSpLocks/>
          </p:cNvGrpSpPr>
          <p:nvPr/>
        </p:nvGrpSpPr>
        <p:grpSpPr bwMode="ltGray">
          <a:xfrm>
            <a:off x="-61512" y="-103188"/>
            <a:ext cx="4100112" cy="4217988"/>
            <a:chOff x="-80" y="-65"/>
            <a:chExt cx="2624" cy="2631"/>
          </a:xfrm>
          <a:solidFill>
            <a:schemeClr val="bg2">
              <a:lumMod val="20000"/>
              <a:lumOff val="80000"/>
              <a:alpha val="10196"/>
            </a:schemeClr>
          </a:solidFill>
        </p:grpSpPr>
        <p:sp>
          <p:nvSpPr>
            <p:cNvPr id="19" name="Freeform 102"/>
            <p:cNvSpPr>
              <a:spLocks/>
            </p:cNvSpPr>
            <p:nvPr/>
          </p:nvSpPr>
          <p:spPr bwMode="ltGray">
            <a:xfrm>
              <a:off x="1703" y="0"/>
              <a:ext cx="73" cy="34"/>
            </a:xfrm>
            <a:custGeom>
              <a:avLst/>
              <a:gdLst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32 w 711"/>
                <a:gd name="connsiteY2" fmla="*/ 401 h 451"/>
                <a:gd name="connsiteX3" fmla="*/ 112 w 711"/>
                <a:gd name="connsiteY3" fmla="*/ 367 h 451"/>
                <a:gd name="connsiteX4" fmla="*/ 94 w 711"/>
                <a:gd name="connsiteY4" fmla="*/ 335 h 451"/>
                <a:gd name="connsiteX5" fmla="*/ 674 w 711"/>
                <a:gd name="connsiteY5" fmla="*/ 0 h 451"/>
                <a:gd name="connsiteX0" fmla="*/ 674 w 711"/>
                <a:gd name="connsiteY0" fmla="*/ 0 h 451"/>
                <a:gd name="connsiteX1" fmla="*/ 711 w 711"/>
                <a:gd name="connsiteY1" fmla="*/ 67 h 451"/>
                <a:gd name="connsiteX2" fmla="*/ 185 w 711"/>
                <a:gd name="connsiteY2" fmla="*/ 369 h 451"/>
                <a:gd name="connsiteX3" fmla="*/ 132 w 711"/>
                <a:gd name="connsiteY3" fmla="*/ 401 h 451"/>
                <a:gd name="connsiteX4" fmla="*/ 112 w 711"/>
                <a:gd name="connsiteY4" fmla="*/ 367 h 451"/>
                <a:gd name="connsiteX5" fmla="*/ 94 w 711"/>
                <a:gd name="connsiteY5" fmla="*/ 335 h 451"/>
                <a:gd name="connsiteX6" fmla="*/ 674 w 711"/>
                <a:gd name="connsiteY6" fmla="*/ 0 h 451"/>
                <a:gd name="connsiteX0" fmla="*/ 674 w 711"/>
                <a:gd name="connsiteY0" fmla="*/ 0 h 401"/>
                <a:gd name="connsiteX1" fmla="*/ 711 w 711"/>
                <a:gd name="connsiteY1" fmla="*/ 67 h 401"/>
                <a:gd name="connsiteX2" fmla="*/ 185 w 711"/>
                <a:gd name="connsiteY2" fmla="*/ 369 h 401"/>
                <a:gd name="connsiteX3" fmla="*/ 132 w 711"/>
                <a:gd name="connsiteY3" fmla="*/ 401 h 401"/>
                <a:gd name="connsiteX4" fmla="*/ 112 w 711"/>
                <a:gd name="connsiteY4" fmla="*/ 367 h 401"/>
                <a:gd name="connsiteX5" fmla="*/ 94 w 711"/>
                <a:gd name="connsiteY5" fmla="*/ 335 h 401"/>
                <a:gd name="connsiteX6" fmla="*/ 674 w 711"/>
                <a:gd name="connsiteY6" fmla="*/ 0 h 401"/>
                <a:gd name="connsiteX0" fmla="*/ 562 w 599"/>
                <a:gd name="connsiteY0" fmla="*/ 0 h 401"/>
                <a:gd name="connsiteX1" fmla="*/ 599 w 599"/>
                <a:gd name="connsiteY1" fmla="*/ 67 h 401"/>
                <a:gd name="connsiteX2" fmla="*/ 73 w 599"/>
                <a:gd name="connsiteY2" fmla="*/ 369 h 401"/>
                <a:gd name="connsiteX3" fmla="*/ 20 w 599"/>
                <a:gd name="connsiteY3" fmla="*/ 401 h 401"/>
                <a:gd name="connsiteX4" fmla="*/ 0 w 599"/>
                <a:gd name="connsiteY4" fmla="*/ 367 h 401"/>
                <a:gd name="connsiteX5" fmla="*/ 562 w 599"/>
                <a:gd name="connsiteY5" fmla="*/ 0 h 401"/>
                <a:gd name="connsiteX0" fmla="*/ 0 w 599"/>
                <a:gd name="connsiteY0" fmla="*/ 300 h 334"/>
                <a:gd name="connsiteX1" fmla="*/ 599 w 599"/>
                <a:gd name="connsiteY1" fmla="*/ 0 h 334"/>
                <a:gd name="connsiteX2" fmla="*/ 73 w 599"/>
                <a:gd name="connsiteY2" fmla="*/ 302 h 334"/>
                <a:gd name="connsiteX3" fmla="*/ 20 w 599"/>
                <a:gd name="connsiteY3" fmla="*/ 334 h 334"/>
                <a:gd name="connsiteX4" fmla="*/ 0 w 599"/>
                <a:gd name="connsiteY4" fmla="*/ 300 h 334"/>
                <a:gd name="connsiteX0" fmla="*/ 0 w 73"/>
                <a:gd name="connsiteY0" fmla="*/ 5 h 39"/>
                <a:gd name="connsiteX1" fmla="*/ 73 w 73"/>
                <a:gd name="connsiteY1" fmla="*/ 7 h 39"/>
                <a:gd name="connsiteX2" fmla="*/ 20 w 73"/>
                <a:gd name="connsiteY2" fmla="*/ 39 h 39"/>
                <a:gd name="connsiteX3" fmla="*/ 0 w 73"/>
                <a:gd name="connsiteY3" fmla="*/ 5 h 39"/>
                <a:gd name="connsiteX0" fmla="*/ 0 w 73"/>
                <a:gd name="connsiteY0" fmla="*/ 0 h 34"/>
                <a:gd name="connsiteX1" fmla="*/ 73 w 73"/>
                <a:gd name="connsiteY1" fmla="*/ 2 h 34"/>
                <a:gd name="connsiteX2" fmla="*/ 20 w 73"/>
                <a:gd name="connsiteY2" fmla="*/ 34 h 34"/>
                <a:gd name="connsiteX3" fmla="*/ 0 w 73"/>
                <a:gd name="connsiteY3" fmla="*/ 0 h 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3" h="34">
                  <a:moveTo>
                    <a:pt x="0" y="0"/>
                  </a:moveTo>
                  <a:cubicBezTo>
                    <a:pt x="24" y="1"/>
                    <a:pt x="49" y="1"/>
                    <a:pt x="73" y="2"/>
                  </a:cubicBezTo>
                  <a:lnTo>
                    <a:pt x="20" y="34"/>
                  </a:lnTo>
                  <a:cubicBezTo>
                    <a:pt x="13" y="23"/>
                    <a:pt x="7" y="1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03"/>
            <p:cNvSpPr>
              <a:spLocks/>
            </p:cNvSpPr>
            <p:nvPr/>
          </p:nvSpPr>
          <p:spPr bwMode="ltGray">
            <a:xfrm>
              <a:off x="1739" y="2"/>
              <a:ext cx="314" cy="131"/>
            </a:xfrm>
            <a:custGeom>
              <a:avLst/>
              <a:gdLst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3 w 638"/>
                <a:gd name="connsiteY2" fmla="*/ 353 h 353"/>
                <a:gd name="connsiteX3" fmla="*/ 0 w 638"/>
                <a:gd name="connsiteY3" fmla="*/ 284 h 353"/>
                <a:gd name="connsiteX4" fmla="*/ 129 w 638"/>
                <a:gd name="connsiteY4" fmla="*/ 222 h 353"/>
                <a:gd name="connsiteX5" fmla="*/ 607 w 638"/>
                <a:gd name="connsiteY5" fmla="*/ 0 h 353"/>
                <a:gd name="connsiteX0" fmla="*/ 607 w 638"/>
                <a:gd name="connsiteY0" fmla="*/ 0 h 353"/>
                <a:gd name="connsiteX1" fmla="*/ 638 w 638"/>
                <a:gd name="connsiteY1" fmla="*/ 71 h 353"/>
                <a:gd name="connsiteX2" fmla="*/ 314 w 638"/>
                <a:gd name="connsiteY2" fmla="*/ 222 h 353"/>
                <a:gd name="connsiteX3" fmla="*/ 33 w 638"/>
                <a:gd name="connsiteY3" fmla="*/ 353 h 353"/>
                <a:gd name="connsiteX4" fmla="*/ 0 w 638"/>
                <a:gd name="connsiteY4" fmla="*/ 284 h 353"/>
                <a:gd name="connsiteX5" fmla="*/ 129 w 638"/>
                <a:gd name="connsiteY5" fmla="*/ 222 h 353"/>
                <a:gd name="connsiteX6" fmla="*/ 607 w 638"/>
                <a:gd name="connsiteY6" fmla="*/ 0 h 353"/>
                <a:gd name="connsiteX0" fmla="*/ 129 w 638"/>
                <a:gd name="connsiteY0" fmla="*/ 151 h 282"/>
                <a:gd name="connsiteX1" fmla="*/ 638 w 638"/>
                <a:gd name="connsiteY1" fmla="*/ 0 h 282"/>
                <a:gd name="connsiteX2" fmla="*/ 314 w 638"/>
                <a:gd name="connsiteY2" fmla="*/ 151 h 282"/>
                <a:gd name="connsiteX3" fmla="*/ 33 w 638"/>
                <a:gd name="connsiteY3" fmla="*/ 282 h 282"/>
                <a:gd name="connsiteX4" fmla="*/ 0 w 638"/>
                <a:gd name="connsiteY4" fmla="*/ 213 h 282"/>
                <a:gd name="connsiteX5" fmla="*/ 129 w 638"/>
                <a:gd name="connsiteY5" fmla="*/ 151 h 282"/>
                <a:gd name="connsiteX0" fmla="*/ 129 w 314"/>
                <a:gd name="connsiteY0" fmla="*/ 0 h 131"/>
                <a:gd name="connsiteX1" fmla="*/ 314 w 314"/>
                <a:gd name="connsiteY1" fmla="*/ 0 h 131"/>
                <a:gd name="connsiteX2" fmla="*/ 33 w 314"/>
                <a:gd name="connsiteY2" fmla="*/ 131 h 131"/>
                <a:gd name="connsiteX3" fmla="*/ 0 w 314"/>
                <a:gd name="connsiteY3" fmla="*/ 62 h 131"/>
                <a:gd name="connsiteX4" fmla="*/ 129 w 314"/>
                <a:gd name="connsiteY4" fmla="*/ 0 h 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4" h="131">
                  <a:moveTo>
                    <a:pt x="129" y="0"/>
                  </a:moveTo>
                  <a:lnTo>
                    <a:pt x="314" y="0"/>
                  </a:lnTo>
                  <a:lnTo>
                    <a:pt x="33" y="131"/>
                  </a:lnTo>
                  <a:lnTo>
                    <a:pt x="0" y="62"/>
                  </a:lnTo>
                  <a:lnTo>
                    <a:pt x="1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04"/>
            <p:cNvSpPr>
              <a:spLocks/>
            </p:cNvSpPr>
            <p:nvPr/>
          </p:nvSpPr>
          <p:spPr bwMode="ltGray">
            <a:xfrm>
              <a:off x="1785" y="-65"/>
              <a:ext cx="654" cy="301"/>
            </a:xfrm>
            <a:custGeom>
              <a:avLst/>
              <a:gdLst/>
              <a:ahLst/>
              <a:cxnLst>
                <a:cxn ang="0">
                  <a:pos x="629" y="0"/>
                </a:cxn>
                <a:cxn ang="0">
                  <a:pos x="654" y="73"/>
                </a:cxn>
                <a:cxn ang="0">
                  <a:pos x="26" y="301"/>
                </a:cxn>
                <a:cxn ang="0">
                  <a:pos x="0" y="229"/>
                </a:cxn>
                <a:cxn ang="0">
                  <a:pos x="629" y="0"/>
                </a:cxn>
              </a:cxnLst>
              <a:rect l="0" t="0" r="r" b="b"/>
              <a:pathLst>
                <a:path w="654" h="301">
                  <a:moveTo>
                    <a:pt x="629" y="0"/>
                  </a:moveTo>
                  <a:lnTo>
                    <a:pt x="654" y="73"/>
                  </a:lnTo>
                  <a:lnTo>
                    <a:pt x="26" y="301"/>
                  </a:lnTo>
                  <a:lnTo>
                    <a:pt x="0" y="229"/>
                  </a:lnTo>
                  <a:lnTo>
                    <a:pt x="6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105"/>
            <p:cNvSpPr>
              <a:spLocks/>
            </p:cNvSpPr>
            <p:nvPr/>
          </p:nvSpPr>
          <p:spPr bwMode="ltGray">
            <a:xfrm>
              <a:off x="1821" y="94"/>
              <a:ext cx="666" cy="248"/>
            </a:xfrm>
            <a:custGeom>
              <a:avLst/>
              <a:gdLst/>
              <a:ahLst/>
              <a:cxnLst>
                <a:cxn ang="0">
                  <a:pos x="647" y="0"/>
                </a:cxn>
                <a:cxn ang="0">
                  <a:pos x="666" y="75"/>
                </a:cxn>
                <a:cxn ang="0">
                  <a:pos x="20" y="248"/>
                </a:cxn>
                <a:cxn ang="0">
                  <a:pos x="0" y="174"/>
                </a:cxn>
                <a:cxn ang="0">
                  <a:pos x="647" y="0"/>
                </a:cxn>
              </a:cxnLst>
              <a:rect l="0" t="0" r="r" b="b"/>
              <a:pathLst>
                <a:path w="666" h="248">
                  <a:moveTo>
                    <a:pt x="647" y="0"/>
                  </a:moveTo>
                  <a:lnTo>
                    <a:pt x="666" y="75"/>
                  </a:lnTo>
                  <a:lnTo>
                    <a:pt x="20" y="248"/>
                  </a:lnTo>
                  <a:lnTo>
                    <a:pt x="0" y="174"/>
                  </a:lnTo>
                  <a:lnTo>
                    <a:pt x="64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ltGray">
            <a:xfrm>
              <a:off x="1848" y="258"/>
              <a:ext cx="673" cy="192"/>
            </a:xfrm>
            <a:custGeom>
              <a:avLst/>
              <a:gdLst/>
              <a:ahLst/>
              <a:cxnLst>
                <a:cxn ang="0">
                  <a:pos x="659" y="0"/>
                </a:cxn>
                <a:cxn ang="0">
                  <a:pos x="673" y="76"/>
                </a:cxn>
                <a:cxn ang="0">
                  <a:pos x="14" y="192"/>
                </a:cxn>
                <a:cxn ang="0">
                  <a:pos x="0" y="116"/>
                </a:cxn>
                <a:cxn ang="0">
                  <a:pos x="659" y="0"/>
                </a:cxn>
              </a:cxnLst>
              <a:rect l="0" t="0" r="r" b="b"/>
              <a:pathLst>
                <a:path w="673" h="192">
                  <a:moveTo>
                    <a:pt x="659" y="0"/>
                  </a:moveTo>
                  <a:lnTo>
                    <a:pt x="673" y="76"/>
                  </a:lnTo>
                  <a:lnTo>
                    <a:pt x="14" y="192"/>
                  </a:lnTo>
                  <a:lnTo>
                    <a:pt x="0" y="116"/>
                  </a:lnTo>
                  <a:lnTo>
                    <a:pt x="6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ltGray">
            <a:xfrm>
              <a:off x="1867" y="424"/>
              <a:ext cx="673" cy="136"/>
            </a:xfrm>
            <a:custGeom>
              <a:avLst/>
              <a:gdLst/>
              <a:ahLst/>
              <a:cxnLst>
                <a:cxn ang="0">
                  <a:pos x="666" y="0"/>
                </a:cxn>
                <a:cxn ang="0">
                  <a:pos x="673" y="78"/>
                </a:cxn>
                <a:cxn ang="0">
                  <a:pos x="6" y="136"/>
                </a:cxn>
                <a:cxn ang="0">
                  <a:pos x="0" y="59"/>
                </a:cxn>
                <a:cxn ang="0">
                  <a:pos x="666" y="0"/>
                </a:cxn>
              </a:cxnLst>
              <a:rect l="0" t="0" r="r" b="b"/>
              <a:pathLst>
                <a:path w="673" h="136">
                  <a:moveTo>
                    <a:pt x="666" y="0"/>
                  </a:moveTo>
                  <a:lnTo>
                    <a:pt x="673" y="78"/>
                  </a:lnTo>
                  <a:lnTo>
                    <a:pt x="6" y="136"/>
                  </a:lnTo>
                  <a:lnTo>
                    <a:pt x="0" y="59"/>
                  </a:lnTo>
                  <a:lnTo>
                    <a:pt x="6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Rectangle 108"/>
            <p:cNvSpPr>
              <a:spLocks noChangeArrowheads="1"/>
            </p:cNvSpPr>
            <p:nvPr/>
          </p:nvSpPr>
          <p:spPr bwMode="ltGray">
            <a:xfrm>
              <a:off x="1875" y="593"/>
              <a:ext cx="669" cy="77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Freeform 109"/>
            <p:cNvSpPr>
              <a:spLocks/>
            </p:cNvSpPr>
            <p:nvPr/>
          </p:nvSpPr>
          <p:spPr bwMode="ltGray">
            <a:xfrm>
              <a:off x="1867" y="703"/>
              <a:ext cx="673" cy="13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73" y="59"/>
                </a:cxn>
                <a:cxn ang="0">
                  <a:pos x="667" y="135"/>
                </a:cxn>
                <a:cxn ang="0">
                  <a:pos x="0" y="76"/>
                </a:cxn>
                <a:cxn ang="0">
                  <a:pos x="7" y="0"/>
                </a:cxn>
              </a:cxnLst>
              <a:rect l="0" t="0" r="r" b="b"/>
              <a:pathLst>
                <a:path w="673" h="135">
                  <a:moveTo>
                    <a:pt x="7" y="0"/>
                  </a:moveTo>
                  <a:lnTo>
                    <a:pt x="673" y="59"/>
                  </a:lnTo>
                  <a:lnTo>
                    <a:pt x="667" y="135"/>
                  </a:lnTo>
                  <a:lnTo>
                    <a:pt x="0" y="76"/>
                  </a:lnTo>
                  <a:lnTo>
                    <a:pt x="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110"/>
            <p:cNvSpPr>
              <a:spLocks/>
            </p:cNvSpPr>
            <p:nvPr/>
          </p:nvSpPr>
          <p:spPr bwMode="ltGray">
            <a:xfrm>
              <a:off x="1849" y="813"/>
              <a:ext cx="674" cy="19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674" y="116"/>
                </a:cxn>
                <a:cxn ang="0">
                  <a:pos x="660" y="192"/>
                </a:cxn>
                <a:cxn ang="0">
                  <a:pos x="0" y="75"/>
                </a:cxn>
                <a:cxn ang="0">
                  <a:pos x="14" y="0"/>
                </a:cxn>
              </a:cxnLst>
              <a:rect l="0" t="0" r="r" b="b"/>
              <a:pathLst>
                <a:path w="674" h="192">
                  <a:moveTo>
                    <a:pt x="14" y="0"/>
                  </a:moveTo>
                  <a:lnTo>
                    <a:pt x="674" y="116"/>
                  </a:lnTo>
                  <a:lnTo>
                    <a:pt x="660" y="192"/>
                  </a:lnTo>
                  <a:lnTo>
                    <a:pt x="0" y="75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Freeform 111"/>
            <p:cNvSpPr>
              <a:spLocks/>
            </p:cNvSpPr>
            <p:nvPr/>
          </p:nvSpPr>
          <p:spPr bwMode="ltGray">
            <a:xfrm>
              <a:off x="1822" y="921"/>
              <a:ext cx="667" cy="247"/>
            </a:xfrm>
            <a:custGeom>
              <a:avLst/>
              <a:gdLst/>
              <a:ahLst/>
              <a:cxnLst>
                <a:cxn ang="0">
                  <a:pos x="20" y="0"/>
                </a:cxn>
                <a:cxn ang="0">
                  <a:pos x="667" y="173"/>
                </a:cxn>
                <a:cxn ang="0">
                  <a:pos x="647" y="247"/>
                </a:cxn>
                <a:cxn ang="0">
                  <a:pos x="0" y="74"/>
                </a:cxn>
                <a:cxn ang="0">
                  <a:pos x="20" y="0"/>
                </a:cxn>
              </a:cxnLst>
              <a:rect l="0" t="0" r="r" b="b"/>
              <a:pathLst>
                <a:path w="667" h="247">
                  <a:moveTo>
                    <a:pt x="20" y="0"/>
                  </a:moveTo>
                  <a:lnTo>
                    <a:pt x="667" y="173"/>
                  </a:lnTo>
                  <a:lnTo>
                    <a:pt x="647" y="247"/>
                  </a:lnTo>
                  <a:lnTo>
                    <a:pt x="0" y="74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112"/>
            <p:cNvSpPr>
              <a:spLocks/>
            </p:cNvSpPr>
            <p:nvPr/>
          </p:nvSpPr>
          <p:spPr bwMode="ltGray">
            <a:xfrm>
              <a:off x="1787" y="1027"/>
              <a:ext cx="655" cy="301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655" y="229"/>
                </a:cxn>
                <a:cxn ang="0">
                  <a:pos x="629" y="301"/>
                </a:cxn>
                <a:cxn ang="0">
                  <a:pos x="0" y="72"/>
                </a:cxn>
                <a:cxn ang="0">
                  <a:pos x="26" y="0"/>
                </a:cxn>
              </a:cxnLst>
              <a:rect l="0" t="0" r="r" b="b"/>
              <a:pathLst>
                <a:path w="655" h="301">
                  <a:moveTo>
                    <a:pt x="26" y="0"/>
                  </a:moveTo>
                  <a:lnTo>
                    <a:pt x="655" y="229"/>
                  </a:lnTo>
                  <a:lnTo>
                    <a:pt x="629" y="301"/>
                  </a:lnTo>
                  <a:lnTo>
                    <a:pt x="0" y="7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113"/>
            <p:cNvSpPr>
              <a:spLocks/>
            </p:cNvSpPr>
            <p:nvPr/>
          </p:nvSpPr>
          <p:spPr bwMode="ltGray">
            <a:xfrm>
              <a:off x="1742" y="1130"/>
              <a:ext cx="639" cy="353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639" y="283"/>
                </a:cxn>
                <a:cxn ang="0">
                  <a:pos x="606" y="353"/>
                </a:cxn>
                <a:cxn ang="0">
                  <a:pos x="0" y="70"/>
                </a:cxn>
                <a:cxn ang="0">
                  <a:pos x="32" y="0"/>
                </a:cxn>
              </a:cxnLst>
              <a:rect l="0" t="0" r="r" b="b"/>
              <a:pathLst>
                <a:path w="639" h="353">
                  <a:moveTo>
                    <a:pt x="32" y="0"/>
                  </a:moveTo>
                  <a:lnTo>
                    <a:pt x="639" y="283"/>
                  </a:lnTo>
                  <a:lnTo>
                    <a:pt x="606" y="353"/>
                  </a:lnTo>
                  <a:lnTo>
                    <a:pt x="0" y="70"/>
                  </a:lnTo>
                  <a:lnTo>
                    <a:pt x="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" name="Freeform 114"/>
            <p:cNvSpPr>
              <a:spLocks/>
            </p:cNvSpPr>
            <p:nvPr/>
          </p:nvSpPr>
          <p:spPr bwMode="ltGray">
            <a:xfrm>
              <a:off x="1689" y="1230"/>
              <a:ext cx="617" cy="400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617" y="334"/>
                </a:cxn>
                <a:cxn ang="0">
                  <a:pos x="579" y="400"/>
                </a:cxn>
                <a:cxn ang="0">
                  <a:pos x="0" y="66"/>
                </a:cxn>
                <a:cxn ang="0">
                  <a:pos x="37" y="0"/>
                </a:cxn>
              </a:cxnLst>
              <a:rect l="0" t="0" r="r" b="b"/>
              <a:pathLst>
                <a:path w="617" h="400">
                  <a:moveTo>
                    <a:pt x="37" y="0"/>
                  </a:moveTo>
                  <a:lnTo>
                    <a:pt x="617" y="334"/>
                  </a:lnTo>
                  <a:lnTo>
                    <a:pt x="579" y="400"/>
                  </a:lnTo>
                  <a:lnTo>
                    <a:pt x="0" y="66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Freeform 115"/>
            <p:cNvSpPr>
              <a:spLocks/>
            </p:cNvSpPr>
            <p:nvPr/>
          </p:nvSpPr>
          <p:spPr bwMode="ltGray">
            <a:xfrm>
              <a:off x="1627" y="1325"/>
              <a:ext cx="592" cy="446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92" y="383"/>
                </a:cxn>
                <a:cxn ang="0">
                  <a:pos x="548" y="446"/>
                </a:cxn>
                <a:cxn ang="0">
                  <a:pos x="0" y="62"/>
                </a:cxn>
                <a:cxn ang="0">
                  <a:pos x="44" y="0"/>
                </a:cxn>
              </a:cxnLst>
              <a:rect l="0" t="0" r="r" b="b"/>
              <a:pathLst>
                <a:path w="592" h="446">
                  <a:moveTo>
                    <a:pt x="44" y="0"/>
                  </a:moveTo>
                  <a:lnTo>
                    <a:pt x="592" y="383"/>
                  </a:lnTo>
                  <a:lnTo>
                    <a:pt x="548" y="446"/>
                  </a:lnTo>
                  <a:lnTo>
                    <a:pt x="0" y="6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Freeform 116"/>
            <p:cNvSpPr>
              <a:spLocks/>
            </p:cNvSpPr>
            <p:nvPr/>
          </p:nvSpPr>
          <p:spPr bwMode="ltGray">
            <a:xfrm>
              <a:off x="1558" y="1414"/>
              <a:ext cx="562" cy="489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562" y="430"/>
                </a:cxn>
                <a:cxn ang="0">
                  <a:pos x="511" y="489"/>
                </a:cxn>
                <a:cxn ang="0">
                  <a:pos x="0" y="58"/>
                </a:cxn>
                <a:cxn ang="0">
                  <a:pos x="49" y="0"/>
                </a:cxn>
              </a:cxnLst>
              <a:rect l="0" t="0" r="r" b="b"/>
              <a:pathLst>
                <a:path w="562" h="489">
                  <a:moveTo>
                    <a:pt x="49" y="0"/>
                  </a:moveTo>
                  <a:lnTo>
                    <a:pt x="562" y="430"/>
                  </a:lnTo>
                  <a:lnTo>
                    <a:pt x="511" y="489"/>
                  </a:lnTo>
                  <a:lnTo>
                    <a:pt x="0" y="58"/>
                  </a:lnTo>
                  <a:lnTo>
                    <a:pt x="4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Freeform 117"/>
            <p:cNvSpPr>
              <a:spLocks/>
            </p:cNvSpPr>
            <p:nvPr/>
          </p:nvSpPr>
          <p:spPr bwMode="ltGray">
            <a:xfrm>
              <a:off x="1480" y="1498"/>
              <a:ext cx="529" cy="52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29" y="473"/>
                </a:cxn>
                <a:cxn ang="0">
                  <a:pos x="474" y="527"/>
                </a:cxn>
                <a:cxn ang="0">
                  <a:pos x="0" y="54"/>
                </a:cxn>
                <a:cxn ang="0">
                  <a:pos x="56" y="0"/>
                </a:cxn>
              </a:cxnLst>
              <a:rect l="0" t="0" r="r" b="b"/>
              <a:pathLst>
                <a:path w="529" h="527">
                  <a:moveTo>
                    <a:pt x="56" y="0"/>
                  </a:moveTo>
                  <a:lnTo>
                    <a:pt x="529" y="473"/>
                  </a:lnTo>
                  <a:lnTo>
                    <a:pt x="474" y="527"/>
                  </a:lnTo>
                  <a:lnTo>
                    <a:pt x="0" y="54"/>
                  </a:lnTo>
                  <a:lnTo>
                    <a:pt x="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Freeform 118"/>
            <p:cNvSpPr>
              <a:spLocks/>
            </p:cNvSpPr>
            <p:nvPr/>
          </p:nvSpPr>
          <p:spPr bwMode="ltGray">
            <a:xfrm>
              <a:off x="1397" y="1574"/>
              <a:ext cx="490" cy="562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490" y="513"/>
                </a:cxn>
                <a:cxn ang="0">
                  <a:pos x="430" y="562"/>
                </a:cxn>
                <a:cxn ang="0">
                  <a:pos x="0" y="51"/>
                </a:cxn>
                <a:cxn ang="0">
                  <a:pos x="59" y="0"/>
                </a:cxn>
              </a:cxnLst>
              <a:rect l="0" t="0" r="r" b="b"/>
              <a:pathLst>
                <a:path w="490" h="562">
                  <a:moveTo>
                    <a:pt x="59" y="0"/>
                  </a:moveTo>
                  <a:lnTo>
                    <a:pt x="490" y="513"/>
                  </a:lnTo>
                  <a:lnTo>
                    <a:pt x="430" y="562"/>
                  </a:lnTo>
                  <a:lnTo>
                    <a:pt x="0" y="51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119"/>
            <p:cNvSpPr>
              <a:spLocks/>
            </p:cNvSpPr>
            <p:nvPr/>
          </p:nvSpPr>
          <p:spPr bwMode="ltGray">
            <a:xfrm>
              <a:off x="1308" y="1644"/>
              <a:ext cx="446" cy="593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446" y="548"/>
                </a:cxn>
                <a:cxn ang="0">
                  <a:pos x="384" y="593"/>
                </a:cxn>
                <a:cxn ang="0">
                  <a:pos x="0" y="45"/>
                </a:cxn>
                <a:cxn ang="0">
                  <a:pos x="64" y="0"/>
                </a:cxn>
              </a:cxnLst>
              <a:rect l="0" t="0" r="r" b="b"/>
              <a:pathLst>
                <a:path w="446" h="593">
                  <a:moveTo>
                    <a:pt x="64" y="0"/>
                  </a:moveTo>
                  <a:lnTo>
                    <a:pt x="446" y="548"/>
                  </a:lnTo>
                  <a:lnTo>
                    <a:pt x="384" y="593"/>
                  </a:lnTo>
                  <a:lnTo>
                    <a:pt x="0" y="45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120"/>
            <p:cNvSpPr>
              <a:spLocks/>
            </p:cNvSpPr>
            <p:nvPr/>
          </p:nvSpPr>
          <p:spPr bwMode="ltGray">
            <a:xfrm>
              <a:off x="1214" y="1707"/>
              <a:ext cx="401" cy="618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401" y="579"/>
                </a:cxn>
                <a:cxn ang="0">
                  <a:pos x="334" y="618"/>
                </a:cxn>
                <a:cxn ang="0">
                  <a:pos x="0" y="38"/>
                </a:cxn>
                <a:cxn ang="0">
                  <a:pos x="66" y="0"/>
                </a:cxn>
              </a:cxnLst>
              <a:rect l="0" t="0" r="r" b="b"/>
              <a:pathLst>
                <a:path w="401" h="618">
                  <a:moveTo>
                    <a:pt x="66" y="0"/>
                  </a:moveTo>
                  <a:lnTo>
                    <a:pt x="401" y="579"/>
                  </a:lnTo>
                  <a:lnTo>
                    <a:pt x="334" y="618"/>
                  </a:lnTo>
                  <a:lnTo>
                    <a:pt x="0" y="38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121"/>
            <p:cNvSpPr>
              <a:spLocks/>
            </p:cNvSpPr>
            <p:nvPr/>
          </p:nvSpPr>
          <p:spPr bwMode="ltGray">
            <a:xfrm>
              <a:off x="1115" y="1760"/>
              <a:ext cx="353" cy="640"/>
            </a:xfrm>
            <a:custGeom>
              <a:avLst/>
              <a:gdLst/>
              <a:ahLst/>
              <a:cxnLst>
                <a:cxn ang="0">
                  <a:pos x="69" y="0"/>
                </a:cxn>
                <a:cxn ang="0">
                  <a:pos x="353" y="607"/>
                </a:cxn>
                <a:cxn ang="0">
                  <a:pos x="282" y="640"/>
                </a:cxn>
                <a:cxn ang="0">
                  <a:pos x="0" y="33"/>
                </a:cxn>
                <a:cxn ang="0">
                  <a:pos x="69" y="0"/>
                </a:cxn>
              </a:cxnLst>
              <a:rect l="0" t="0" r="r" b="b"/>
              <a:pathLst>
                <a:path w="353" h="640">
                  <a:moveTo>
                    <a:pt x="69" y="0"/>
                  </a:moveTo>
                  <a:lnTo>
                    <a:pt x="353" y="607"/>
                  </a:lnTo>
                  <a:lnTo>
                    <a:pt x="282" y="640"/>
                  </a:lnTo>
                  <a:lnTo>
                    <a:pt x="0" y="33"/>
                  </a:lnTo>
                  <a:lnTo>
                    <a:pt x="6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122"/>
            <p:cNvSpPr>
              <a:spLocks/>
            </p:cNvSpPr>
            <p:nvPr/>
          </p:nvSpPr>
          <p:spPr bwMode="ltGray">
            <a:xfrm>
              <a:off x="1012" y="1806"/>
              <a:ext cx="301" cy="656"/>
            </a:xfrm>
            <a:custGeom>
              <a:avLst/>
              <a:gdLst/>
              <a:ahLst/>
              <a:cxnLst>
                <a:cxn ang="0">
                  <a:pos x="72" y="0"/>
                </a:cxn>
                <a:cxn ang="0">
                  <a:pos x="301" y="629"/>
                </a:cxn>
                <a:cxn ang="0">
                  <a:pos x="228" y="656"/>
                </a:cxn>
                <a:cxn ang="0">
                  <a:pos x="0" y="27"/>
                </a:cxn>
                <a:cxn ang="0">
                  <a:pos x="72" y="0"/>
                </a:cxn>
              </a:cxnLst>
              <a:rect l="0" t="0" r="r" b="b"/>
              <a:pathLst>
                <a:path w="301" h="656">
                  <a:moveTo>
                    <a:pt x="72" y="0"/>
                  </a:moveTo>
                  <a:lnTo>
                    <a:pt x="301" y="629"/>
                  </a:lnTo>
                  <a:lnTo>
                    <a:pt x="228" y="656"/>
                  </a:lnTo>
                  <a:lnTo>
                    <a:pt x="0" y="27"/>
                  </a:lnTo>
                  <a:lnTo>
                    <a:pt x="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123"/>
            <p:cNvSpPr>
              <a:spLocks/>
            </p:cNvSpPr>
            <p:nvPr/>
          </p:nvSpPr>
          <p:spPr bwMode="ltGray">
            <a:xfrm>
              <a:off x="906" y="1844"/>
              <a:ext cx="248" cy="666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248" y="646"/>
                </a:cxn>
                <a:cxn ang="0">
                  <a:pos x="173" y="666"/>
                </a:cxn>
                <a:cxn ang="0">
                  <a:pos x="0" y="18"/>
                </a:cxn>
                <a:cxn ang="0">
                  <a:pos x="74" y="0"/>
                </a:cxn>
              </a:cxnLst>
              <a:rect l="0" t="0" r="r" b="b"/>
              <a:pathLst>
                <a:path w="248" h="666">
                  <a:moveTo>
                    <a:pt x="74" y="0"/>
                  </a:moveTo>
                  <a:lnTo>
                    <a:pt x="248" y="646"/>
                  </a:lnTo>
                  <a:lnTo>
                    <a:pt x="173" y="666"/>
                  </a:lnTo>
                  <a:lnTo>
                    <a:pt x="0" y="18"/>
                  </a:lnTo>
                  <a:lnTo>
                    <a:pt x="7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" name="Freeform 124"/>
            <p:cNvSpPr>
              <a:spLocks/>
            </p:cNvSpPr>
            <p:nvPr/>
          </p:nvSpPr>
          <p:spPr bwMode="ltGray">
            <a:xfrm>
              <a:off x="798" y="1870"/>
              <a:ext cx="192" cy="673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192" y="660"/>
                </a:cxn>
                <a:cxn ang="0">
                  <a:pos x="116" y="673"/>
                </a:cxn>
                <a:cxn ang="0">
                  <a:pos x="0" y="13"/>
                </a:cxn>
                <a:cxn ang="0">
                  <a:pos x="76" y="0"/>
                </a:cxn>
              </a:cxnLst>
              <a:rect l="0" t="0" r="r" b="b"/>
              <a:pathLst>
                <a:path w="192" h="673">
                  <a:moveTo>
                    <a:pt x="76" y="0"/>
                  </a:moveTo>
                  <a:lnTo>
                    <a:pt x="192" y="660"/>
                  </a:lnTo>
                  <a:lnTo>
                    <a:pt x="116" y="673"/>
                  </a:lnTo>
                  <a:lnTo>
                    <a:pt x="0" y="13"/>
                  </a:lnTo>
                  <a:lnTo>
                    <a:pt x="7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125"/>
            <p:cNvSpPr>
              <a:spLocks/>
            </p:cNvSpPr>
            <p:nvPr/>
          </p:nvSpPr>
          <p:spPr bwMode="ltGray">
            <a:xfrm>
              <a:off x="688" y="1888"/>
              <a:ext cx="136" cy="673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36" y="667"/>
                </a:cxn>
                <a:cxn ang="0">
                  <a:pos x="58" y="673"/>
                </a:cxn>
                <a:cxn ang="0">
                  <a:pos x="0" y="7"/>
                </a:cxn>
                <a:cxn ang="0">
                  <a:pos x="77" y="0"/>
                </a:cxn>
              </a:cxnLst>
              <a:rect l="0" t="0" r="r" b="b"/>
              <a:pathLst>
                <a:path w="136" h="673">
                  <a:moveTo>
                    <a:pt x="77" y="0"/>
                  </a:moveTo>
                  <a:lnTo>
                    <a:pt x="136" y="667"/>
                  </a:lnTo>
                  <a:lnTo>
                    <a:pt x="58" y="673"/>
                  </a:lnTo>
                  <a:lnTo>
                    <a:pt x="0" y="7"/>
                  </a:lnTo>
                  <a:lnTo>
                    <a:pt x="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3" name="Rectangle 126"/>
            <p:cNvSpPr>
              <a:spLocks noChangeArrowheads="1"/>
            </p:cNvSpPr>
            <p:nvPr/>
          </p:nvSpPr>
          <p:spPr bwMode="ltGray">
            <a:xfrm>
              <a:off x="578" y="1896"/>
              <a:ext cx="77" cy="670"/>
            </a:xfrm>
            <a:prstGeom prst="rect">
              <a:avLst/>
            </a:prstGeom>
            <a:grpFill/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4" name="Freeform 127"/>
            <p:cNvSpPr>
              <a:spLocks/>
            </p:cNvSpPr>
            <p:nvPr/>
          </p:nvSpPr>
          <p:spPr bwMode="ltGray">
            <a:xfrm>
              <a:off x="410" y="1889"/>
              <a:ext cx="135" cy="673"/>
            </a:xfrm>
            <a:custGeom>
              <a:avLst/>
              <a:gdLst/>
              <a:ahLst/>
              <a:cxnLst>
                <a:cxn ang="0">
                  <a:pos x="59" y="0"/>
                </a:cxn>
                <a:cxn ang="0">
                  <a:pos x="135" y="7"/>
                </a:cxn>
                <a:cxn ang="0">
                  <a:pos x="76" y="673"/>
                </a:cxn>
                <a:cxn ang="0">
                  <a:pos x="0" y="666"/>
                </a:cxn>
                <a:cxn ang="0">
                  <a:pos x="59" y="0"/>
                </a:cxn>
              </a:cxnLst>
              <a:rect l="0" t="0" r="r" b="b"/>
              <a:pathLst>
                <a:path w="135" h="673">
                  <a:moveTo>
                    <a:pt x="59" y="0"/>
                  </a:moveTo>
                  <a:lnTo>
                    <a:pt x="135" y="7"/>
                  </a:lnTo>
                  <a:lnTo>
                    <a:pt x="76" y="673"/>
                  </a:lnTo>
                  <a:lnTo>
                    <a:pt x="0" y="666"/>
                  </a:lnTo>
                  <a:lnTo>
                    <a:pt x="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5" name="Freeform 128"/>
            <p:cNvSpPr>
              <a:spLocks/>
            </p:cNvSpPr>
            <p:nvPr/>
          </p:nvSpPr>
          <p:spPr bwMode="ltGray">
            <a:xfrm>
              <a:off x="243" y="1872"/>
              <a:ext cx="192" cy="672"/>
            </a:xfrm>
            <a:custGeom>
              <a:avLst/>
              <a:gdLst/>
              <a:ahLst/>
              <a:cxnLst>
                <a:cxn ang="0">
                  <a:pos x="117" y="0"/>
                </a:cxn>
                <a:cxn ang="0">
                  <a:pos x="192" y="13"/>
                </a:cxn>
                <a:cxn ang="0">
                  <a:pos x="76" y="672"/>
                </a:cxn>
                <a:cxn ang="0">
                  <a:pos x="0" y="659"/>
                </a:cxn>
                <a:cxn ang="0">
                  <a:pos x="117" y="0"/>
                </a:cxn>
              </a:cxnLst>
              <a:rect l="0" t="0" r="r" b="b"/>
              <a:pathLst>
                <a:path w="192" h="672">
                  <a:moveTo>
                    <a:pt x="117" y="0"/>
                  </a:moveTo>
                  <a:lnTo>
                    <a:pt x="192" y="13"/>
                  </a:lnTo>
                  <a:lnTo>
                    <a:pt x="76" y="672"/>
                  </a:lnTo>
                  <a:lnTo>
                    <a:pt x="0" y="659"/>
                  </a:lnTo>
                  <a:lnTo>
                    <a:pt x="11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6" name="Freeform 129"/>
            <p:cNvSpPr>
              <a:spLocks/>
            </p:cNvSpPr>
            <p:nvPr/>
          </p:nvSpPr>
          <p:spPr bwMode="ltGray">
            <a:xfrm>
              <a:off x="80" y="1845"/>
              <a:ext cx="247" cy="666"/>
            </a:xfrm>
            <a:custGeom>
              <a:avLst/>
              <a:gdLst/>
              <a:ahLst/>
              <a:cxnLst>
                <a:cxn ang="0">
                  <a:pos x="172" y="0"/>
                </a:cxn>
                <a:cxn ang="0">
                  <a:pos x="247" y="20"/>
                </a:cxn>
                <a:cxn ang="0">
                  <a:pos x="74" y="666"/>
                </a:cxn>
                <a:cxn ang="0">
                  <a:pos x="0" y="646"/>
                </a:cxn>
                <a:cxn ang="0">
                  <a:pos x="172" y="0"/>
                </a:cxn>
              </a:cxnLst>
              <a:rect l="0" t="0" r="r" b="b"/>
              <a:pathLst>
                <a:path w="247" h="666">
                  <a:moveTo>
                    <a:pt x="172" y="0"/>
                  </a:moveTo>
                  <a:lnTo>
                    <a:pt x="247" y="20"/>
                  </a:lnTo>
                  <a:lnTo>
                    <a:pt x="74" y="666"/>
                  </a:lnTo>
                  <a:lnTo>
                    <a:pt x="0" y="646"/>
                  </a:lnTo>
                  <a:lnTo>
                    <a:pt x="1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" name="Freeform 130"/>
            <p:cNvSpPr>
              <a:spLocks/>
            </p:cNvSpPr>
            <p:nvPr/>
          </p:nvSpPr>
          <p:spPr bwMode="ltGray">
            <a:xfrm>
              <a:off x="-80" y="1808"/>
              <a:ext cx="301" cy="656"/>
            </a:xfrm>
            <a:custGeom>
              <a:avLst/>
              <a:gdLst/>
              <a:ahLst/>
              <a:cxnLst>
                <a:cxn ang="0">
                  <a:pos x="229" y="0"/>
                </a:cxn>
                <a:cxn ang="0">
                  <a:pos x="301" y="27"/>
                </a:cxn>
                <a:cxn ang="0">
                  <a:pos x="72" y="656"/>
                </a:cxn>
                <a:cxn ang="0">
                  <a:pos x="0" y="629"/>
                </a:cxn>
                <a:cxn ang="0">
                  <a:pos x="229" y="0"/>
                </a:cxn>
              </a:cxnLst>
              <a:rect l="0" t="0" r="r" b="b"/>
              <a:pathLst>
                <a:path w="301" h="656">
                  <a:moveTo>
                    <a:pt x="229" y="0"/>
                  </a:moveTo>
                  <a:lnTo>
                    <a:pt x="301" y="27"/>
                  </a:lnTo>
                  <a:lnTo>
                    <a:pt x="72" y="656"/>
                  </a:lnTo>
                  <a:lnTo>
                    <a:pt x="0" y="629"/>
                  </a:lnTo>
                  <a:lnTo>
                    <a:pt x="2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8" name="Freeform 131"/>
            <p:cNvSpPr>
              <a:spLocks/>
            </p:cNvSpPr>
            <p:nvPr/>
          </p:nvSpPr>
          <p:spPr bwMode="ltGray">
            <a:xfrm>
              <a:off x="-42" y="1764"/>
              <a:ext cx="160" cy="377"/>
            </a:xfrm>
            <a:custGeom>
              <a:avLst/>
              <a:gdLst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70 w 353"/>
                <a:gd name="connsiteY2" fmla="*/ 639 h 639"/>
                <a:gd name="connsiteX3" fmla="*/ 0 w 353"/>
                <a:gd name="connsiteY3" fmla="*/ 606 h 639"/>
                <a:gd name="connsiteX4" fmla="*/ 193 w 353"/>
                <a:gd name="connsiteY4" fmla="*/ 193 h 639"/>
                <a:gd name="connsiteX5" fmla="*/ 283 w 353"/>
                <a:gd name="connsiteY5" fmla="*/ 0 h 639"/>
                <a:gd name="connsiteX0" fmla="*/ 283 w 353"/>
                <a:gd name="connsiteY0" fmla="*/ 0 h 639"/>
                <a:gd name="connsiteX1" fmla="*/ 353 w 353"/>
                <a:gd name="connsiteY1" fmla="*/ 33 h 639"/>
                <a:gd name="connsiteX2" fmla="*/ 193 w 353"/>
                <a:gd name="connsiteY2" fmla="*/ 377 h 639"/>
                <a:gd name="connsiteX3" fmla="*/ 70 w 353"/>
                <a:gd name="connsiteY3" fmla="*/ 639 h 639"/>
                <a:gd name="connsiteX4" fmla="*/ 0 w 353"/>
                <a:gd name="connsiteY4" fmla="*/ 606 h 639"/>
                <a:gd name="connsiteX5" fmla="*/ 193 w 353"/>
                <a:gd name="connsiteY5" fmla="*/ 193 h 639"/>
                <a:gd name="connsiteX6" fmla="*/ 283 w 353"/>
                <a:gd name="connsiteY6" fmla="*/ 0 h 639"/>
                <a:gd name="connsiteX0" fmla="*/ 283 w 353"/>
                <a:gd name="connsiteY0" fmla="*/ 0 h 606"/>
                <a:gd name="connsiteX1" fmla="*/ 353 w 353"/>
                <a:gd name="connsiteY1" fmla="*/ 33 h 606"/>
                <a:gd name="connsiteX2" fmla="*/ 193 w 353"/>
                <a:gd name="connsiteY2" fmla="*/ 377 h 606"/>
                <a:gd name="connsiteX3" fmla="*/ 0 w 353"/>
                <a:gd name="connsiteY3" fmla="*/ 606 h 606"/>
                <a:gd name="connsiteX4" fmla="*/ 193 w 353"/>
                <a:gd name="connsiteY4" fmla="*/ 193 h 606"/>
                <a:gd name="connsiteX5" fmla="*/ 283 w 353"/>
                <a:gd name="connsiteY5" fmla="*/ 0 h 606"/>
                <a:gd name="connsiteX0" fmla="*/ 90 w 160"/>
                <a:gd name="connsiteY0" fmla="*/ 0 h 377"/>
                <a:gd name="connsiteX1" fmla="*/ 160 w 160"/>
                <a:gd name="connsiteY1" fmla="*/ 33 h 377"/>
                <a:gd name="connsiteX2" fmla="*/ 0 w 160"/>
                <a:gd name="connsiteY2" fmla="*/ 377 h 377"/>
                <a:gd name="connsiteX3" fmla="*/ 0 w 160"/>
                <a:gd name="connsiteY3" fmla="*/ 193 h 377"/>
                <a:gd name="connsiteX4" fmla="*/ 90 w 160"/>
                <a:gd name="connsiteY4" fmla="*/ 0 h 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" h="377">
                  <a:moveTo>
                    <a:pt x="90" y="0"/>
                  </a:moveTo>
                  <a:lnTo>
                    <a:pt x="160" y="33"/>
                  </a:lnTo>
                  <a:cubicBezTo>
                    <a:pt x="107" y="148"/>
                    <a:pt x="53" y="262"/>
                    <a:pt x="0" y="377"/>
                  </a:cubicBezTo>
                  <a:lnTo>
                    <a:pt x="0" y="193"/>
                  </a:lnTo>
                  <a:cubicBezTo>
                    <a:pt x="30" y="129"/>
                    <a:pt x="60" y="64"/>
                    <a:pt x="9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9" name="Freeform 132"/>
            <p:cNvSpPr>
              <a:spLocks/>
            </p:cNvSpPr>
            <p:nvPr/>
          </p:nvSpPr>
          <p:spPr bwMode="ltGray">
            <a:xfrm>
              <a:off x="-42" y="1714"/>
              <a:ext cx="60" cy="136"/>
            </a:xfrm>
            <a:custGeom>
              <a:avLst/>
              <a:gdLst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66 w 400"/>
                <a:gd name="connsiteY2" fmla="*/ 714 h 714"/>
                <a:gd name="connsiteX3" fmla="*/ 0 w 400"/>
                <a:gd name="connsiteY3" fmla="*/ 676 h 714"/>
                <a:gd name="connsiteX4" fmla="*/ 334 w 400"/>
                <a:gd name="connsiteY4" fmla="*/ 96 h 714"/>
                <a:gd name="connsiteX5" fmla="*/ 341 w 400"/>
                <a:gd name="connsiteY5" fmla="*/ 100 h 714"/>
                <a:gd name="connsiteX0" fmla="*/ 334 w 400"/>
                <a:gd name="connsiteY0" fmla="*/ 96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7" fmla="*/ 334 w 400"/>
                <a:gd name="connsiteY7" fmla="*/ 96 h 714"/>
                <a:gd name="connsiteX0" fmla="*/ 341 w 400"/>
                <a:gd name="connsiteY0" fmla="*/ 100 h 714"/>
                <a:gd name="connsiteX1" fmla="*/ 400 w 400"/>
                <a:gd name="connsiteY1" fmla="*/ 135 h 714"/>
                <a:gd name="connsiteX2" fmla="*/ 340 w 400"/>
                <a:gd name="connsiteY2" fmla="*/ 236 h 714"/>
                <a:gd name="connsiteX3" fmla="*/ 66 w 400"/>
                <a:gd name="connsiteY3" fmla="*/ 714 h 714"/>
                <a:gd name="connsiteX4" fmla="*/ 0 w 400"/>
                <a:gd name="connsiteY4" fmla="*/ 676 h 714"/>
                <a:gd name="connsiteX5" fmla="*/ 334 w 400"/>
                <a:gd name="connsiteY5" fmla="*/ 96 h 714"/>
                <a:gd name="connsiteX6" fmla="*/ 341 w 400"/>
                <a:gd name="connsiteY6" fmla="*/ 100 h 7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341 w 400"/>
                <a:gd name="connsiteY0" fmla="*/ 0 h 614"/>
                <a:gd name="connsiteX1" fmla="*/ 400 w 400"/>
                <a:gd name="connsiteY1" fmla="*/ 35 h 614"/>
                <a:gd name="connsiteX2" fmla="*/ 340 w 400"/>
                <a:gd name="connsiteY2" fmla="*/ 136 h 614"/>
                <a:gd name="connsiteX3" fmla="*/ 66 w 400"/>
                <a:gd name="connsiteY3" fmla="*/ 614 h 614"/>
                <a:gd name="connsiteX4" fmla="*/ 0 w 400"/>
                <a:gd name="connsiteY4" fmla="*/ 576 h 614"/>
                <a:gd name="connsiteX5" fmla="*/ 341 w 400"/>
                <a:gd name="connsiteY5" fmla="*/ 0 h 614"/>
                <a:gd name="connsiteX0" fmla="*/ 275 w 334"/>
                <a:gd name="connsiteY0" fmla="*/ 0 h 614"/>
                <a:gd name="connsiteX1" fmla="*/ 334 w 334"/>
                <a:gd name="connsiteY1" fmla="*/ 35 h 614"/>
                <a:gd name="connsiteX2" fmla="*/ 274 w 334"/>
                <a:gd name="connsiteY2" fmla="*/ 136 h 614"/>
                <a:gd name="connsiteX3" fmla="*/ 0 w 334"/>
                <a:gd name="connsiteY3" fmla="*/ 614 h 614"/>
                <a:gd name="connsiteX4" fmla="*/ 275 w 334"/>
                <a:gd name="connsiteY4" fmla="*/ 0 h 614"/>
                <a:gd name="connsiteX0" fmla="*/ 1 w 60"/>
                <a:gd name="connsiteY0" fmla="*/ 0 h 136"/>
                <a:gd name="connsiteX1" fmla="*/ 60 w 60"/>
                <a:gd name="connsiteY1" fmla="*/ 35 h 136"/>
                <a:gd name="connsiteX2" fmla="*/ 0 w 60"/>
                <a:gd name="connsiteY2" fmla="*/ 136 h 136"/>
                <a:gd name="connsiteX3" fmla="*/ 1 w 60"/>
                <a:gd name="connsiteY3" fmla="*/ 0 h 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" h="136">
                  <a:moveTo>
                    <a:pt x="1" y="0"/>
                  </a:moveTo>
                  <a:lnTo>
                    <a:pt x="60" y="35"/>
                  </a:lnTo>
                  <a:cubicBezTo>
                    <a:pt x="40" y="69"/>
                    <a:pt x="20" y="102"/>
                    <a:pt x="0" y="136"/>
                  </a:cubicBezTo>
                  <a:cubicBezTo>
                    <a:pt x="0" y="91"/>
                    <a:pt x="1" y="45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216025" y="0"/>
            <a:ext cx="7470775" cy="9874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065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457200" y="1189038"/>
            <a:ext cx="8229600" cy="490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47675" y="6364288"/>
            <a:ext cx="2185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23DCA2B-BB86-497F-B001-FE555DD55ED3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70175" y="6364288"/>
            <a:ext cx="5311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4025" y="6364288"/>
            <a:ext cx="612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102B42AF-42B5-4FD1-9EAC-0F9DD66E8E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67" r:id="rId2"/>
    <p:sldLayoutId id="2147483980" r:id="rId3"/>
    <p:sldLayoutId id="2147483968" r:id="rId4"/>
    <p:sldLayoutId id="2147483969" r:id="rId5"/>
    <p:sldLayoutId id="2147483970" r:id="rId6"/>
    <p:sldLayoutId id="2147483971" r:id="rId7"/>
    <p:sldLayoutId id="2147483972" r:id="rId8"/>
    <p:sldLayoutId id="2147483973" r:id="rId9"/>
    <p:sldLayoutId id="2147483974" r:id="rId10"/>
    <p:sldLayoutId id="2147483975" r:id="rId11"/>
    <p:sldLayoutId id="2147483990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000" b="1" kern="1200">
          <a:ln w="18415" cmpd="sng">
            <a:noFill/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rgbClr val="FFFFFF"/>
          </a:solidFill>
          <a:latin typeface="Corbel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ECC37F"/>
        </a:buClr>
        <a:buSzPct val="80000"/>
        <a:buFont typeface="Wingdings 2" pitchFamily="18" charset="2"/>
        <a:buChar char="¤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A3C2FF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E5A0CC"/>
        </a:buClr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C8E79E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E5A0A0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7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62CE83-31FA-4EFA-A557-CA96A350365C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93050FDB-6A56-4A14-863C-419BB3EDC0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76" r:id="rId4"/>
    <p:sldLayoutId id="2147483984" r:id="rId5"/>
    <p:sldLayoutId id="2147483977" r:id="rId6"/>
    <p:sldLayoutId id="2147483985" r:id="rId7"/>
    <p:sldLayoutId id="2147483986" r:id="rId8"/>
    <p:sldLayoutId id="2147483987" r:id="rId9"/>
    <p:sldLayoutId id="2147483978" r:id="rId10"/>
    <p:sldLayoutId id="214748398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wmf"/><Relationship Id="rId7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88" y="928688"/>
            <a:ext cx="8786812" cy="17145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0000FF"/>
                </a:solidFill>
              </a:rPr>
              <a:t/>
            </a:r>
            <a:br>
              <a:rPr lang="ru-RU" dirty="0" smtClean="0">
                <a:solidFill>
                  <a:srgbClr val="0000FF"/>
                </a:solidFill>
              </a:rPr>
            </a:br>
            <a:r>
              <a:rPr lang="ru-RU" sz="4400" i="1" dirty="0" smtClean="0">
                <a:solidFill>
                  <a:srgbClr val="C00000"/>
                </a:solidFill>
              </a:rPr>
              <a:t>Сложение  и вычитание положительных и</a:t>
            </a:r>
            <a:br>
              <a:rPr lang="ru-RU" sz="4400" i="1" dirty="0" smtClean="0">
                <a:solidFill>
                  <a:srgbClr val="C00000"/>
                </a:solidFill>
              </a:rPr>
            </a:br>
            <a:r>
              <a:rPr lang="ru-RU" sz="4400" i="1" dirty="0" smtClean="0">
                <a:solidFill>
                  <a:srgbClr val="C00000"/>
                </a:solidFill>
              </a:rPr>
              <a:t> отрицательных чисел</a:t>
            </a:r>
            <a:r>
              <a:rPr lang="ru-RU" sz="4400" i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4400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i="1" dirty="0" smtClean="0">
                <a:solidFill>
                  <a:srgbClr val="C00000"/>
                </a:solidFill>
              </a:rPr>
              <a:t> 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i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14339" name="Group 219"/>
          <p:cNvGrpSpPr>
            <a:grpSpLocks/>
          </p:cNvGrpSpPr>
          <p:nvPr/>
        </p:nvGrpSpPr>
        <p:grpSpPr bwMode="auto">
          <a:xfrm>
            <a:off x="0" y="0"/>
            <a:ext cx="1357313" cy="7286625"/>
            <a:chOff x="776" y="28"/>
            <a:chExt cx="789" cy="4157"/>
          </a:xfrm>
        </p:grpSpPr>
        <p:grpSp>
          <p:nvGrpSpPr>
            <p:cNvPr id="14533" name="Group 220"/>
            <p:cNvGrpSpPr>
              <a:grpSpLocks/>
            </p:cNvGrpSpPr>
            <p:nvPr/>
          </p:nvGrpSpPr>
          <p:grpSpPr bwMode="auto">
            <a:xfrm>
              <a:off x="776" y="28"/>
              <a:ext cx="789" cy="4157"/>
              <a:chOff x="776" y="28"/>
              <a:chExt cx="789" cy="4157"/>
            </a:xfrm>
          </p:grpSpPr>
          <p:sp>
            <p:nvSpPr>
              <p:cNvPr id="14539" name="Text Box 221"/>
              <p:cNvSpPr txBox="1">
                <a:spLocks noChangeArrowheads="1"/>
              </p:cNvSpPr>
              <p:nvPr/>
            </p:nvSpPr>
            <p:spPr bwMode="auto">
              <a:xfrm rot="-5400000">
                <a:off x="-571" y="1639"/>
                <a:ext cx="3510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endParaRPr lang="ru-RU" sz="2800">
                  <a:latin typeface="Georgia" pitchFamily="18" charset="0"/>
                </a:endParaRPr>
              </a:p>
            </p:txBody>
          </p:sp>
          <p:sp>
            <p:nvSpPr>
              <p:cNvPr id="14540" name="Text Box 222"/>
              <p:cNvSpPr txBox="1">
                <a:spLocks noChangeArrowheads="1"/>
              </p:cNvSpPr>
              <p:nvPr/>
            </p:nvSpPr>
            <p:spPr bwMode="auto">
              <a:xfrm rot="5400000" flipH="1">
                <a:off x="-692" y="1516"/>
                <a:ext cx="3644" cy="7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600" i="1">
                    <a:solidFill>
                      <a:schemeClr val="bg1"/>
                    </a:solidFill>
                    <a:latin typeface="Georgia" pitchFamily="18" charset="0"/>
                  </a:rPr>
                  <a:t>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</a:t>
                </a:r>
                <a:r>
                  <a:rPr lang="en-US" sz="2000">
                    <a:latin typeface="Georgia" pitchFamily="18" charset="0"/>
                  </a:rPr>
                  <a:t>IIII</a:t>
                </a:r>
                <a:r>
                  <a:rPr lang="en-US" sz="2800">
                    <a:latin typeface="Georgia" pitchFamily="18" charset="0"/>
                  </a:rPr>
                  <a:t>I  </a:t>
                </a:r>
                <a:endParaRPr lang="ru-RU" sz="2800">
                  <a:latin typeface="Georgia" pitchFamily="18" charset="0"/>
                </a:endParaRPr>
              </a:p>
            </p:txBody>
          </p:sp>
          <p:sp>
            <p:nvSpPr>
              <p:cNvPr id="14541" name="Freeform 223"/>
              <p:cNvSpPr>
                <a:spLocks/>
              </p:cNvSpPr>
              <p:nvPr/>
            </p:nvSpPr>
            <p:spPr bwMode="auto">
              <a:xfrm>
                <a:off x="1160" y="3632"/>
                <a:ext cx="176" cy="512"/>
              </a:xfrm>
              <a:custGeom>
                <a:avLst/>
                <a:gdLst>
                  <a:gd name="T0" fmla="*/ 0 w 176"/>
                  <a:gd name="T1" fmla="*/ 32 h 512"/>
                  <a:gd name="T2" fmla="*/ 88 w 176"/>
                  <a:gd name="T3" fmla="*/ 0 h 512"/>
                  <a:gd name="T4" fmla="*/ 144 w 176"/>
                  <a:gd name="T5" fmla="*/ 16 h 512"/>
                  <a:gd name="T6" fmla="*/ 176 w 176"/>
                  <a:gd name="T7" fmla="*/ 48 h 512"/>
                  <a:gd name="T8" fmla="*/ 176 w 176"/>
                  <a:gd name="T9" fmla="*/ 512 h 512"/>
                  <a:gd name="T10" fmla="*/ 8 w 176"/>
                  <a:gd name="T11" fmla="*/ 504 h 512"/>
                  <a:gd name="T12" fmla="*/ 0 w 176"/>
                  <a:gd name="T13" fmla="*/ 32 h 5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6"/>
                  <a:gd name="T22" fmla="*/ 0 h 512"/>
                  <a:gd name="T23" fmla="*/ 176 w 176"/>
                  <a:gd name="T24" fmla="*/ 512 h 51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6" h="512">
                    <a:moveTo>
                      <a:pt x="0" y="32"/>
                    </a:moveTo>
                    <a:lnTo>
                      <a:pt x="88" y="0"/>
                    </a:lnTo>
                    <a:lnTo>
                      <a:pt x="144" y="16"/>
                    </a:lnTo>
                    <a:lnTo>
                      <a:pt x="176" y="48"/>
                    </a:lnTo>
                    <a:lnTo>
                      <a:pt x="176" y="512"/>
                    </a:lnTo>
                    <a:lnTo>
                      <a:pt x="8" y="504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42" name="Freeform 224"/>
              <p:cNvSpPr>
                <a:spLocks/>
              </p:cNvSpPr>
              <p:nvPr/>
            </p:nvSpPr>
            <p:spPr bwMode="auto">
              <a:xfrm>
                <a:off x="976" y="136"/>
                <a:ext cx="16" cy="3288"/>
              </a:xfrm>
              <a:custGeom>
                <a:avLst/>
                <a:gdLst>
                  <a:gd name="T0" fmla="*/ 0 w 16"/>
                  <a:gd name="T1" fmla="*/ 0 h 3288"/>
                  <a:gd name="T2" fmla="*/ 16 w 16"/>
                  <a:gd name="T3" fmla="*/ 3288 h 3288"/>
                  <a:gd name="T4" fmla="*/ 0 60000 65536"/>
                  <a:gd name="T5" fmla="*/ 0 60000 65536"/>
                  <a:gd name="T6" fmla="*/ 0 w 16"/>
                  <a:gd name="T7" fmla="*/ 0 h 3288"/>
                  <a:gd name="T8" fmla="*/ 16 w 16"/>
                  <a:gd name="T9" fmla="*/ 3288 h 328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6" h="3288">
                    <a:moveTo>
                      <a:pt x="0" y="0"/>
                    </a:moveTo>
                    <a:lnTo>
                      <a:pt x="16" y="3288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43" name="Line 225"/>
              <p:cNvSpPr>
                <a:spLocks noChangeShapeType="1"/>
              </p:cNvSpPr>
              <p:nvPr/>
            </p:nvSpPr>
            <p:spPr bwMode="auto">
              <a:xfrm>
                <a:off x="1519" y="146"/>
                <a:ext cx="0" cy="33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544" name="Freeform 226"/>
              <p:cNvSpPr>
                <a:spLocks/>
              </p:cNvSpPr>
              <p:nvPr/>
            </p:nvSpPr>
            <p:spPr bwMode="auto">
              <a:xfrm>
                <a:off x="968" y="28"/>
                <a:ext cx="552" cy="124"/>
              </a:xfrm>
              <a:custGeom>
                <a:avLst/>
                <a:gdLst>
                  <a:gd name="T0" fmla="*/ 0 w 552"/>
                  <a:gd name="T1" fmla="*/ 108 h 124"/>
                  <a:gd name="T2" fmla="*/ 112 w 552"/>
                  <a:gd name="T3" fmla="*/ 28 h 124"/>
                  <a:gd name="T4" fmla="*/ 304 w 552"/>
                  <a:gd name="T5" fmla="*/ 4 h 124"/>
                  <a:gd name="T6" fmla="*/ 488 w 552"/>
                  <a:gd name="T7" fmla="*/ 52 h 124"/>
                  <a:gd name="T8" fmla="*/ 552 w 552"/>
                  <a:gd name="T9" fmla="*/ 124 h 1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2"/>
                  <a:gd name="T16" fmla="*/ 0 h 124"/>
                  <a:gd name="T17" fmla="*/ 552 w 552"/>
                  <a:gd name="T18" fmla="*/ 124 h 1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2" h="124">
                    <a:moveTo>
                      <a:pt x="0" y="108"/>
                    </a:moveTo>
                    <a:cubicBezTo>
                      <a:pt x="19" y="96"/>
                      <a:pt x="61" y="45"/>
                      <a:pt x="112" y="28"/>
                    </a:cubicBezTo>
                    <a:cubicBezTo>
                      <a:pt x="163" y="11"/>
                      <a:pt x="241" y="0"/>
                      <a:pt x="304" y="4"/>
                    </a:cubicBezTo>
                    <a:cubicBezTo>
                      <a:pt x="367" y="8"/>
                      <a:pt x="447" y="32"/>
                      <a:pt x="488" y="52"/>
                    </a:cubicBezTo>
                    <a:cubicBezTo>
                      <a:pt x="529" y="72"/>
                      <a:pt x="539" y="109"/>
                      <a:pt x="552" y="124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45" name="Freeform 227"/>
              <p:cNvSpPr>
                <a:spLocks/>
              </p:cNvSpPr>
              <p:nvPr/>
            </p:nvSpPr>
            <p:spPr bwMode="auto">
              <a:xfrm>
                <a:off x="992" y="3424"/>
                <a:ext cx="168" cy="248"/>
              </a:xfrm>
              <a:custGeom>
                <a:avLst/>
                <a:gdLst>
                  <a:gd name="T0" fmla="*/ 0 w 168"/>
                  <a:gd name="T1" fmla="*/ 0 h 248"/>
                  <a:gd name="T2" fmla="*/ 40 w 168"/>
                  <a:gd name="T3" fmla="*/ 168 h 248"/>
                  <a:gd name="T4" fmla="*/ 168 w 168"/>
                  <a:gd name="T5" fmla="*/ 248 h 248"/>
                  <a:gd name="T6" fmla="*/ 0 60000 65536"/>
                  <a:gd name="T7" fmla="*/ 0 60000 65536"/>
                  <a:gd name="T8" fmla="*/ 0 60000 65536"/>
                  <a:gd name="T9" fmla="*/ 0 w 168"/>
                  <a:gd name="T10" fmla="*/ 0 h 248"/>
                  <a:gd name="T11" fmla="*/ 168 w 168"/>
                  <a:gd name="T12" fmla="*/ 248 h 24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68" h="248">
                    <a:moveTo>
                      <a:pt x="0" y="0"/>
                    </a:moveTo>
                    <a:cubicBezTo>
                      <a:pt x="7" y="27"/>
                      <a:pt x="12" y="127"/>
                      <a:pt x="40" y="168"/>
                    </a:cubicBezTo>
                    <a:cubicBezTo>
                      <a:pt x="68" y="209"/>
                      <a:pt x="141" y="231"/>
                      <a:pt x="168" y="24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46" name="Freeform 228"/>
              <p:cNvSpPr>
                <a:spLocks/>
              </p:cNvSpPr>
              <p:nvPr/>
            </p:nvSpPr>
            <p:spPr bwMode="auto">
              <a:xfrm>
                <a:off x="1344" y="3501"/>
                <a:ext cx="177" cy="171"/>
              </a:xfrm>
              <a:custGeom>
                <a:avLst/>
                <a:gdLst>
                  <a:gd name="T0" fmla="*/ 177 w 177"/>
                  <a:gd name="T1" fmla="*/ 0 h 171"/>
                  <a:gd name="T2" fmla="*/ 120 w 177"/>
                  <a:gd name="T3" fmla="*/ 115 h 171"/>
                  <a:gd name="T4" fmla="*/ 0 w 177"/>
                  <a:gd name="T5" fmla="*/ 171 h 171"/>
                  <a:gd name="T6" fmla="*/ 0 60000 65536"/>
                  <a:gd name="T7" fmla="*/ 0 60000 65536"/>
                  <a:gd name="T8" fmla="*/ 0 60000 65536"/>
                  <a:gd name="T9" fmla="*/ 0 w 177"/>
                  <a:gd name="T10" fmla="*/ 0 h 171"/>
                  <a:gd name="T11" fmla="*/ 177 w 177"/>
                  <a:gd name="T12" fmla="*/ 171 h 17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77" h="171">
                    <a:moveTo>
                      <a:pt x="177" y="0"/>
                    </a:moveTo>
                    <a:cubicBezTo>
                      <a:pt x="167" y="19"/>
                      <a:pt x="149" y="87"/>
                      <a:pt x="120" y="115"/>
                    </a:cubicBezTo>
                    <a:cubicBezTo>
                      <a:pt x="91" y="143"/>
                      <a:pt x="25" y="159"/>
                      <a:pt x="0" y="171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47" name="Freeform 229"/>
              <p:cNvSpPr>
                <a:spLocks/>
              </p:cNvSpPr>
              <p:nvPr/>
            </p:nvSpPr>
            <p:spPr bwMode="auto">
              <a:xfrm>
                <a:off x="1176" y="4144"/>
                <a:ext cx="144" cy="41"/>
              </a:xfrm>
              <a:custGeom>
                <a:avLst/>
                <a:gdLst>
                  <a:gd name="T0" fmla="*/ 0 w 144"/>
                  <a:gd name="T1" fmla="*/ 0 h 41"/>
                  <a:gd name="T2" fmla="*/ 88 w 144"/>
                  <a:gd name="T3" fmla="*/ 40 h 41"/>
                  <a:gd name="T4" fmla="*/ 144 w 144"/>
                  <a:gd name="T5" fmla="*/ 8 h 41"/>
                  <a:gd name="T6" fmla="*/ 0 60000 65536"/>
                  <a:gd name="T7" fmla="*/ 0 60000 65536"/>
                  <a:gd name="T8" fmla="*/ 0 60000 65536"/>
                  <a:gd name="T9" fmla="*/ 0 w 144"/>
                  <a:gd name="T10" fmla="*/ 0 h 41"/>
                  <a:gd name="T11" fmla="*/ 144 w 144"/>
                  <a:gd name="T12" fmla="*/ 41 h 4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44" h="41">
                    <a:moveTo>
                      <a:pt x="0" y="0"/>
                    </a:moveTo>
                    <a:cubicBezTo>
                      <a:pt x="13" y="7"/>
                      <a:pt x="64" y="39"/>
                      <a:pt x="88" y="40"/>
                    </a:cubicBezTo>
                    <a:cubicBezTo>
                      <a:pt x="112" y="41"/>
                      <a:pt x="132" y="15"/>
                      <a:pt x="144" y="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48" name="Freeform 230"/>
              <p:cNvSpPr>
                <a:spLocks/>
              </p:cNvSpPr>
              <p:nvPr/>
            </p:nvSpPr>
            <p:spPr bwMode="auto">
              <a:xfrm>
                <a:off x="1228" y="121"/>
                <a:ext cx="44" cy="3551"/>
              </a:xfrm>
              <a:custGeom>
                <a:avLst/>
                <a:gdLst>
                  <a:gd name="T0" fmla="*/ 8 w 44"/>
                  <a:gd name="T1" fmla="*/ 24 h 3551"/>
                  <a:gd name="T2" fmla="*/ 32 w 44"/>
                  <a:gd name="T3" fmla="*/ 16 h 3551"/>
                  <a:gd name="T4" fmla="*/ 44 w 44"/>
                  <a:gd name="T5" fmla="*/ 3535 h 3551"/>
                  <a:gd name="T6" fmla="*/ 24 w 44"/>
                  <a:gd name="T7" fmla="*/ 3528 h 3551"/>
                  <a:gd name="T8" fmla="*/ 4 w 44"/>
                  <a:gd name="T9" fmla="*/ 3551 h 3551"/>
                  <a:gd name="T10" fmla="*/ 0 w 44"/>
                  <a:gd name="T11" fmla="*/ 0 h 355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4"/>
                  <a:gd name="T19" fmla="*/ 0 h 3551"/>
                  <a:gd name="T20" fmla="*/ 44 w 44"/>
                  <a:gd name="T21" fmla="*/ 3551 h 355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4" h="3551">
                    <a:moveTo>
                      <a:pt x="8" y="24"/>
                    </a:moveTo>
                    <a:lnTo>
                      <a:pt x="32" y="16"/>
                    </a:lnTo>
                    <a:lnTo>
                      <a:pt x="44" y="3535"/>
                    </a:lnTo>
                    <a:lnTo>
                      <a:pt x="24" y="3528"/>
                    </a:lnTo>
                    <a:lnTo>
                      <a:pt x="4" y="3551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49" name="Line 231"/>
              <p:cNvSpPr>
                <a:spLocks noChangeShapeType="1"/>
              </p:cNvSpPr>
              <p:nvPr/>
            </p:nvSpPr>
            <p:spPr bwMode="auto">
              <a:xfrm>
                <a:off x="1338" y="3660"/>
                <a:ext cx="0" cy="4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550" name="Freeform 232"/>
              <p:cNvSpPr>
                <a:spLocks/>
              </p:cNvSpPr>
              <p:nvPr/>
            </p:nvSpPr>
            <p:spPr bwMode="auto">
              <a:xfrm>
                <a:off x="1156" y="3660"/>
                <a:ext cx="16" cy="464"/>
              </a:xfrm>
              <a:custGeom>
                <a:avLst/>
                <a:gdLst>
                  <a:gd name="T0" fmla="*/ 0 w 16"/>
                  <a:gd name="T1" fmla="*/ 0 h 464"/>
                  <a:gd name="T2" fmla="*/ 16 w 16"/>
                  <a:gd name="T3" fmla="*/ 464 h 464"/>
                  <a:gd name="T4" fmla="*/ 0 60000 65536"/>
                  <a:gd name="T5" fmla="*/ 0 60000 65536"/>
                  <a:gd name="T6" fmla="*/ 0 w 16"/>
                  <a:gd name="T7" fmla="*/ 0 h 464"/>
                  <a:gd name="T8" fmla="*/ 16 w 16"/>
                  <a:gd name="T9" fmla="*/ 464 h 464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6" h="464">
                    <a:moveTo>
                      <a:pt x="0" y="0"/>
                    </a:moveTo>
                    <a:lnTo>
                      <a:pt x="16" y="464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1" name="Freeform 233"/>
              <p:cNvSpPr>
                <a:spLocks/>
              </p:cNvSpPr>
              <p:nvPr/>
            </p:nvSpPr>
            <p:spPr bwMode="auto">
              <a:xfrm>
                <a:off x="1167" y="4122"/>
                <a:ext cx="174" cy="62"/>
              </a:xfrm>
              <a:custGeom>
                <a:avLst/>
                <a:gdLst>
                  <a:gd name="T0" fmla="*/ 0 w 174"/>
                  <a:gd name="T1" fmla="*/ 12 h 62"/>
                  <a:gd name="T2" fmla="*/ 30 w 174"/>
                  <a:gd name="T3" fmla="*/ 42 h 62"/>
                  <a:gd name="T4" fmla="*/ 97 w 174"/>
                  <a:gd name="T5" fmla="*/ 62 h 62"/>
                  <a:gd name="T6" fmla="*/ 150 w 174"/>
                  <a:gd name="T7" fmla="*/ 42 h 62"/>
                  <a:gd name="T8" fmla="*/ 174 w 174"/>
                  <a:gd name="T9" fmla="*/ 0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4"/>
                  <a:gd name="T16" fmla="*/ 0 h 62"/>
                  <a:gd name="T17" fmla="*/ 174 w 174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4" h="62">
                    <a:moveTo>
                      <a:pt x="0" y="12"/>
                    </a:moveTo>
                    <a:cubicBezTo>
                      <a:pt x="5" y="17"/>
                      <a:pt x="14" y="34"/>
                      <a:pt x="30" y="42"/>
                    </a:cubicBezTo>
                    <a:cubicBezTo>
                      <a:pt x="46" y="50"/>
                      <a:pt x="77" y="62"/>
                      <a:pt x="97" y="62"/>
                    </a:cubicBezTo>
                    <a:cubicBezTo>
                      <a:pt x="117" y="62"/>
                      <a:pt x="137" y="52"/>
                      <a:pt x="150" y="42"/>
                    </a:cubicBezTo>
                    <a:cubicBezTo>
                      <a:pt x="163" y="32"/>
                      <a:pt x="169" y="9"/>
                      <a:pt x="174" y="0"/>
                    </a:cubicBezTo>
                  </a:path>
                </a:pathLst>
              </a:cu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2" name="Freeform 234"/>
              <p:cNvSpPr>
                <a:spLocks/>
              </p:cNvSpPr>
              <p:nvPr/>
            </p:nvSpPr>
            <p:spPr bwMode="auto">
              <a:xfrm>
                <a:off x="1168" y="3615"/>
                <a:ext cx="170" cy="49"/>
              </a:xfrm>
              <a:custGeom>
                <a:avLst/>
                <a:gdLst>
                  <a:gd name="T0" fmla="*/ 0 w 170"/>
                  <a:gd name="T1" fmla="*/ 49 h 49"/>
                  <a:gd name="T2" fmla="*/ 96 w 170"/>
                  <a:gd name="T3" fmla="*/ 0 h 49"/>
                  <a:gd name="T4" fmla="*/ 170 w 170"/>
                  <a:gd name="T5" fmla="*/ 47 h 49"/>
                  <a:gd name="T6" fmla="*/ 0 60000 65536"/>
                  <a:gd name="T7" fmla="*/ 0 60000 65536"/>
                  <a:gd name="T8" fmla="*/ 0 60000 65536"/>
                  <a:gd name="T9" fmla="*/ 0 w 170"/>
                  <a:gd name="T10" fmla="*/ 0 h 49"/>
                  <a:gd name="T11" fmla="*/ 170 w 170"/>
                  <a:gd name="T12" fmla="*/ 49 h 4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70" h="49">
                    <a:moveTo>
                      <a:pt x="0" y="49"/>
                    </a:moveTo>
                    <a:cubicBezTo>
                      <a:pt x="15" y="41"/>
                      <a:pt x="68" y="0"/>
                      <a:pt x="96" y="0"/>
                    </a:cubicBezTo>
                    <a:cubicBezTo>
                      <a:pt x="124" y="0"/>
                      <a:pt x="155" y="37"/>
                      <a:pt x="170" y="47"/>
                    </a:cubicBezTo>
                  </a:path>
                </a:pathLst>
              </a:cu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3" name="Text Box 235"/>
              <p:cNvSpPr txBox="1">
                <a:spLocks noChangeArrowheads="1"/>
              </p:cNvSpPr>
              <p:nvPr/>
            </p:nvSpPr>
            <p:spPr bwMode="auto">
              <a:xfrm rot="-5400000">
                <a:off x="908" y="94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Georgia" pitchFamily="18" charset="0"/>
                  </a:rPr>
                  <a:t>42</a:t>
                </a:r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4" name="Text Box 236"/>
              <p:cNvSpPr txBox="1">
                <a:spLocks noChangeArrowheads="1"/>
              </p:cNvSpPr>
              <p:nvPr/>
            </p:nvSpPr>
            <p:spPr bwMode="auto">
              <a:xfrm rot="-5400000">
                <a:off x="1312" y="506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Georgia" pitchFamily="18" charset="0"/>
                  </a:rPr>
                  <a:t>41</a:t>
                </a:r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5" name="Text Box 237"/>
              <p:cNvSpPr txBox="1">
                <a:spLocks noChangeArrowheads="1"/>
              </p:cNvSpPr>
              <p:nvPr/>
            </p:nvSpPr>
            <p:spPr bwMode="auto">
              <a:xfrm rot="-5400000">
                <a:off x="908" y="960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Georgia" pitchFamily="18" charset="0"/>
                  </a:rPr>
                  <a:t>40</a:t>
                </a:r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6" name="Text Box 238"/>
              <p:cNvSpPr txBox="1">
                <a:spLocks noChangeArrowheads="1"/>
              </p:cNvSpPr>
              <p:nvPr/>
            </p:nvSpPr>
            <p:spPr bwMode="auto">
              <a:xfrm rot="-5400000">
                <a:off x="1312" y="1459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Georgia" pitchFamily="18" charset="0"/>
                  </a:rPr>
                  <a:t>39</a:t>
                </a:r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7" name="Text Box 239"/>
              <p:cNvSpPr txBox="1">
                <a:spLocks noChangeArrowheads="1"/>
              </p:cNvSpPr>
              <p:nvPr/>
            </p:nvSpPr>
            <p:spPr bwMode="auto">
              <a:xfrm rot="-5400000">
                <a:off x="908" y="1912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Georgia" pitchFamily="18" charset="0"/>
                  </a:rPr>
                  <a:t>38</a:t>
                </a:r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58" name="Text Box 240"/>
              <p:cNvSpPr txBox="1">
                <a:spLocks noChangeArrowheads="1"/>
              </p:cNvSpPr>
              <p:nvPr/>
            </p:nvSpPr>
            <p:spPr bwMode="auto">
              <a:xfrm rot="-5400000">
                <a:off x="1312" y="2411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solidFill>
                      <a:srgbClr val="FF0000"/>
                    </a:solidFill>
                    <a:latin typeface="Georgia" pitchFamily="18" charset="0"/>
                  </a:rPr>
                  <a:t>37</a:t>
                </a:r>
                <a:endParaRPr lang="ru-RU">
                  <a:solidFill>
                    <a:srgbClr val="FF0000"/>
                  </a:solidFill>
                  <a:latin typeface="Georgia" pitchFamily="18" charset="0"/>
                </a:endParaRPr>
              </a:p>
            </p:txBody>
          </p:sp>
          <p:sp>
            <p:nvSpPr>
              <p:cNvPr id="14559" name="Text Box 241"/>
              <p:cNvSpPr txBox="1">
                <a:spLocks noChangeArrowheads="1"/>
              </p:cNvSpPr>
              <p:nvPr/>
            </p:nvSpPr>
            <p:spPr bwMode="auto">
              <a:xfrm rot="-5400000">
                <a:off x="908" y="2861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Georgia" pitchFamily="18" charset="0"/>
                  </a:rPr>
                  <a:t>36</a:t>
                </a:r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60" name="Text Box 242"/>
              <p:cNvSpPr txBox="1">
                <a:spLocks noChangeArrowheads="1"/>
              </p:cNvSpPr>
              <p:nvPr/>
            </p:nvSpPr>
            <p:spPr bwMode="auto">
              <a:xfrm rot="-5400000">
                <a:off x="1312" y="3315"/>
                <a:ext cx="27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Georgia" pitchFamily="18" charset="0"/>
                  </a:rPr>
                  <a:t>35</a:t>
                </a:r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561" name="Oval 243"/>
              <p:cNvSpPr>
                <a:spLocks noChangeArrowheads="1"/>
              </p:cNvSpPr>
              <p:nvPr/>
            </p:nvSpPr>
            <p:spPr bwMode="auto">
              <a:xfrm>
                <a:off x="1020" y="2477"/>
                <a:ext cx="91" cy="91"/>
              </a:xfrm>
              <a:prstGeom prst="ellipse">
                <a:avLst/>
              </a:prstGeom>
              <a:solidFill>
                <a:srgbClr val="FF0000"/>
              </a:solidFill>
              <a:ln w="317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</p:grpSp>
        <p:sp>
          <p:nvSpPr>
            <p:cNvPr id="14534" name="Freeform 244"/>
            <p:cNvSpPr>
              <a:spLocks/>
            </p:cNvSpPr>
            <p:nvPr/>
          </p:nvSpPr>
          <p:spPr bwMode="auto">
            <a:xfrm>
              <a:off x="1248" y="2712"/>
              <a:ext cx="4" cy="928"/>
            </a:xfrm>
            <a:custGeom>
              <a:avLst/>
              <a:gdLst>
                <a:gd name="T0" fmla="*/ 0 w 4"/>
                <a:gd name="T1" fmla="*/ 928 h 928"/>
                <a:gd name="T2" fmla="*/ 4 w 4"/>
                <a:gd name="T3" fmla="*/ 776 h 928"/>
                <a:gd name="T4" fmla="*/ 0 w 4"/>
                <a:gd name="T5" fmla="*/ 0 h 928"/>
                <a:gd name="T6" fmla="*/ 0 60000 65536"/>
                <a:gd name="T7" fmla="*/ 0 60000 65536"/>
                <a:gd name="T8" fmla="*/ 0 60000 65536"/>
                <a:gd name="T9" fmla="*/ 0 w 4"/>
                <a:gd name="T10" fmla="*/ 0 h 928"/>
                <a:gd name="T11" fmla="*/ 4 w 4"/>
                <a:gd name="T12" fmla="*/ 928 h 9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" h="928">
                  <a:moveTo>
                    <a:pt x="0" y="928"/>
                  </a:moveTo>
                  <a:lnTo>
                    <a:pt x="4" y="776"/>
                  </a:lnTo>
                  <a:lnTo>
                    <a:pt x="0" y="0"/>
                  </a:ln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4535" name="Freeform 245"/>
            <p:cNvSpPr>
              <a:spLocks/>
            </p:cNvSpPr>
            <p:nvPr/>
          </p:nvSpPr>
          <p:spPr bwMode="auto">
            <a:xfrm>
              <a:off x="1244" y="2336"/>
              <a:ext cx="3" cy="1296"/>
            </a:xfrm>
            <a:custGeom>
              <a:avLst/>
              <a:gdLst>
                <a:gd name="T0" fmla="*/ 0 w 3"/>
                <a:gd name="T1" fmla="*/ 1296 h 1296"/>
                <a:gd name="T2" fmla="*/ 3 w 3"/>
                <a:gd name="T3" fmla="*/ 1208 h 1296"/>
                <a:gd name="T4" fmla="*/ 3 w 3"/>
                <a:gd name="T5" fmla="*/ 0 h 1296"/>
                <a:gd name="T6" fmla="*/ 0 60000 65536"/>
                <a:gd name="T7" fmla="*/ 0 60000 65536"/>
                <a:gd name="T8" fmla="*/ 0 60000 65536"/>
                <a:gd name="T9" fmla="*/ 0 w 3"/>
                <a:gd name="T10" fmla="*/ 0 h 1296"/>
                <a:gd name="T11" fmla="*/ 3 w 3"/>
                <a:gd name="T12" fmla="*/ 1296 h 129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" h="1296">
                  <a:moveTo>
                    <a:pt x="0" y="1296"/>
                  </a:moveTo>
                  <a:lnTo>
                    <a:pt x="3" y="1208"/>
                  </a:lnTo>
                  <a:lnTo>
                    <a:pt x="3" y="0"/>
                  </a:ln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4536" name="Freeform 246"/>
            <p:cNvSpPr>
              <a:spLocks/>
            </p:cNvSpPr>
            <p:nvPr/>
          </p:nvSpPr>
          <p:spPr bwMode="auto">
            <a:xfrm>
              <a:off x="1247" y="1428"/>
              <a:ext cx="11" cy="2213"/>
            </a:xfrm>
            <a:custGeom>
              <a:avLst/>
              <a:gdLst>
                <a:gd name="T0" fmla="*/ 11 w 11"/>
                <a:gd name="T1" fmla="*/ 2213 h 2213"/>
                <a:gd name="T2" fmla="*/ 3 w 11"/>
                <a:gd name="T3" fmla="*/ 2121 h 2213"/>
                <a:gd name="T4" fmla="*/ 0 w 11"/>
                <a:gd name="T5" fmla="*/ 0 h 2213"/>
                <a:gd name="T6" fmla="*/ 0 60000 65536"/>
                <a:gd name="T7" fmla="*/ 0 60000 65536"/>
                <a:gd name="T8" fmla="*/ 0 60000 65536"/>
                <a:gd name="T9" fmla="*/ 0 w 11"/>
                <a:gd name="T10" fmla="*/ 0 h 2213"/>
                <a:gd name="T11" fmla="*/ 11 w 11"/>
                <a:gd name="T12" fmla="*/ 2213 h 221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1" h="2213">
                  <a:moveTo>
                    <a:pt x="11" y="2213"/>
                  </a:moveTo>
                  <a:lnTo>
                    <a:pt x="3" y="2121"/>
                  </a:lnTo>
                  <a:lnTo>
                    <a:pt x="0" y="0"/>
                  </a:ln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4537" name="Freeform 247"/>
            <p:cNvSpPr>
              <a:spLocks/>
            </p:cNvSpPr>
            <p:nvPr/>
          </p:nvSpPr>
          <p:spPr bwMode="auto">
            <a:xfrm>
              <a:off x="1240" y="1024"/>
              <a:ext cx="10" cy="2640"/>
            </a:xfrm>
            <a:custGeom>
              <a:avLst/>
              <a:gdLst>
                <a:gd name="T0" fmla="*/ 8 w 10"/>
                <a:gd name="T1" fmla="*/ 2640 h 2640"/>
                <a:gd name="T2" fmla="*/ 10 w 10"/>
                <a:gd name="T3" fmla="*/ 2395 h 2640"/>
                <a:gd name="T4" fmla="*/ 0 w 10"/>
                <a:gd name="T5" fmla="*/ 0 h 2640"/>
                <a:gd name="T6" fmla="*/ 0 60000 65536"/>
                <a:gd name="T7" fmla="*/ 0 60000 65536"/>
                <a:gd name="T8" fmla="*/ 0 60000 65536"/>
                <a:gd name="T9" fmla="*/ 0 w 10"/>
                <a:gd name="T10" fmla="*/ 0 h 2640"/>
                <a:gd name="T11" fmla="*/ 10 w 10"/>
                <a:gd name="T12" fmla="*/ 2640 h 264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" h="2640">
                  <a:moveTo>
                    <a:pt x="8" y="2640"/>
                  </a:moveTo>
                  <a:lnTo>
                    <a:pt x="10" y="2395"/>
                  </a:lnTo>
                  <a:lnTo>
                    <a:pt x="0" y="0"/>
                  </a:ln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  <p:sp>
          <p:nvSpPr>
            <p:cNvPr id="14538" name="Freeform 248"/>
            <p:cNvSpPr>
              <a:spLocks/>
            </p:cNvSpPr>
            <p:nvPr/>
          </p:nvSpPr>
          <p:spPr bwMode="auto">
            <a:xfrm>
              <a:off x="1247" y="2080"/>
              <a:ext cx="1" cy="1560"/>
            </a:xfrm>
            <a:custGeom>
              <a:avLst/>
              <a:gdLst>
                <a:gd name="T0" fmla="*/ 1 w 1"/>
                <a:gd name="T1" fmla="*/ 1560 h 1560"/>
                <a:gd name="T2" fmla="*/ 0 w 1"/>
                <a:gd name="T3" fmla="*/ 1421 h 1560"/>
                <a:gd name="T4" fmla="*/ 1 w 1"/>
                <a:gd name="T5" fmla="*/ 0 h 1560"/>
                <a:gd name="T6" fmla="*/ 0 60000 65536"/>
                <a:gd name="T7" fmla="*/ 0 60000 65536"/>
                <a:gd name="T8" fmla="*/ 0 60000 65536"/>
                <a:gd name="T9" fmla="*/ 0 w 1"/>
                <a:gd name="T10" fmla="*/ 0 h 1560"/>
                <a:gd name="T11" fmla="*/ 1 w 1"/>
                <a:gd name="T12" fmla="*/ 1560 h 15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1560">
                  <a:moveTo>
                    <a:pt x="1" y="1560"/>
                  </a:moveTo>
                  <a:lnTo>
                    <a:pt x="0" y="1421"/>
                  </a:lnTo>
                  <a:lnTo>
                    <a:pt x="1" y="0"/>
                  </a:lnTo>
                </a:path>
              </a:pathLst>
            </a:cu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Georgia" pitchFamily="18" charset="0"/>
              </a:endParaRPr>
            </a:p>
          </p:txBody>
        </p:sp>
      </p:grpSp>
      <p:pic>
        <p:nvPicPr>
          <p:cNvPr id="14340" name="Picture 5" descr="D:\Мамина\анимации\AN00790_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38" y="4027488"/>
            <a:ext cx="2714625" cy="28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31" descr="007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5" y="2143125"/>
            <a:ext cx="58102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31" descr="007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4857750"/>
            <a:ext cx="58102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31" descr="007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4214813"/>
            <a:ext cx="58102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31" descr="007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3" y="4857750"/>
            <a:ext cx="58102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31" descr="007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8" y="4929188"/>
            <a:ext cx="58102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31" descr="007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13" y="4143375"/>
            <a:ext cx="58102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7" name="Прямоугольник 98"/>
          <p:cNvSpPr>
            <a:spLocks noChangeArrowheads="1"/>
          </p:cNvSpPr>
          <p:nvPr/>
        </p:nvSpPr>
        <p:spPr bwMode="auto">
          <a:xfrm>
            <a:off x="3714750" y="2643188"/>
            <a:ext cx="3714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3600" b="1" i="1">
              <a:solidFill>
                <a:srgbClr val="C00000"/>
              </a:solidFill>
              <a:latin typeface="Georgia" pitchFamily="18" charset="0"/>
            </a:endParaRPr>
          </a:p>
          <a:p>
            <a:r>
              <a:rPr lang="ru-RU" sz="3600" b="1" i="1">
                <a:solidFill>
                  <a:srgbClr val="C00000"/>
                </a:solidFill>
                <a:latin typeface="Georgia" pitchFamily="18" charset="0"/>
              </a:rPr>
              <a:t>6 класс</a:t>
            </a:r>
            <a:endParaRPr lang="ru-RU" sz="3600">
              <a:latin typeface="Georgia" pitchFamily="18" charset="0"/>
            </a:endParaRPr>
          </a:p>
        </p:txBody>
      </p: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-1000125" y="1000125"/>
            <a:ext cx="8215313" cy="6705600"/>
            <a:chOff x="192" y="0"/>
            <a:chExt cx="5424" cy="4224"/>
          </a:xfrm>
        </p:grpSpPr>
        <p:sp>
          <p:nvSpPr>
            <p:cNvPr id="14488" name="AutoShape 17"/>
            <p:cNvSpPr>
              <a:spLocks noChangeArrowheads="1"/>
            </p:cNvSpPr>
            <p:nvPr/>
          </p:nvSpPr>
          <p:spPr bwMode="auto">
            <a:xfrm flipV="1">
              <a:off x="5280" y="3264"/>
              <a:ext cx="80" cy="96"/>
            </a:xfrm>
            <a:prstGeom prst="star4">
              <a:avLst>
                <a:gd name="adj" fmla="val 12500"/>
              </a:avLst>
            </a:prstGeom>
            <a:noFill/>
            <a:ln w="25400" algn="ctr">
              <a:solidFill>
                <a:srgbClr val="33C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Georgia" pitchFamily="18" charset="0"/>
              </a:endParaRPr>
            </a:p>
          </p:txBody>
        </p:sp>
        <p:grpSp>
          <p:nvGrpSpPr>
            <p:cNvPr id="14489" name="Group 18"/>
            <p:cNvGrpSpPr>
              <a:grpSpLocks/>
            </p:cNvGrpSpPr>
            <p:nvPr/>
          </p:nvGrpSpPr>
          <p:grpSpPr bwMode="auto">
            <a:xfrm>
              <a:off x="192" y="0"/>
              <a:ext cx="5424" cy="4224"/>
              <a:chOff x="192" y="0"/>
              <a:chExt cx="5424" cy="4224"/>
            </a:xfrm>
          </p:grpSpPr>
          <p:sp>
            <p:nvSpPr>
              <p:cNvPr id="14490" name="AutoShape 19"/>
              <p:cNvSpPr>
                <a:spLocks noChangeArrowheads="1"/>
              </p:cNvSpPr>
              <p:nvPr/>
            </p:nvSpPr>
            <p:spPr bwMode="auto">
              <a:xfrm flipV="1">
                <a:off x="192" y="3072"/>
                <a:ext cx="80" cy="96"/>
              </a:xfrm>
              <a:prstGeom prst="star4">
                <a:avLst>
                  <a:gd name="adj" fmla="val 12500"/>
                </a:avLst>
              </a:prstGeom>
              <a:noFill/>
              <a:ln w="254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491" name="AutoShape 20"/>
              <p:cNvSpPr>
                <a:spLocks noChangeArrowheads="1"/>
              </p:cNvSpPr>
              <p:nvPr/>
            </p:nvSpPr>
            <p:spPr bwMode="auto">
              <a:xfrm>
                <a:off x="624" y="3984"/>
                <a:ext cx="144" cy="192"/>
              </a:xfrm>
              <a:prstGeom prst="star8">
                <a:avLst>
                  <a:gd name="adj" fmla="val 15000"/>
                </a:avLst>
              </a:prstGeom>
              <a:noFill/>
              <a:ln w="127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492" name="AutoShape 21"/>
              <p:cNvSpPr>
                <a:spLocks noChangeArrowheads="1"/>
              </p:cNvSpPr>
              <p:nvPr/>
            </p:nvSpPr>
            <p:spPr bwMode="auto">
              <a:xfrm>
                <a:off x="432" y="3840"/>
                <a:ext cx="80" cy="96"/>
              </a:xfrm>
              <a:prstGeom prst="star4">
                <a:avLst>
                  <a:gd name="adj" fmla="val 12500"/>
                </a:avLst>
              </a:prstGeom>
              <a:noFill/>
              <a:ln w="254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grpSp>
            <p:nvGrpSpPr>
              <p:cNvPr id="14493" name="Group 22"/>
              <p:cNvGrpSpPr>
                <a:grpSpLocks/>
              </p:cNvGrpSpPr>
              <p:nvPr/>
            </p:nvGrpSpPr>
            <p:grpSpPr bwMode="auto">
              <a:xfrm>
                <a:off x="1968" y="3888"/>
                <a:ext cx="336" cy="336"/>
                <a:chOff x="1968" y="3888"/>
                <a:chExt cx="336" cy="336"/>
              </a:xfrm>
            </p:grpSpPr>
            <p:sp>
              <p:nvSpPr>
                <p:cNvPr id="14531" name="AutoShape 23"/>
                <p:cNvSpPr>
                  <a:spLocks noChangeArrowheads="1"/>
                </p:cNvSpPr>
                <p:nvPr/>
              </p:nvSpPr>
              <p:spPr bwMode="auto">
                <a:xfrm>
                  <a:off x="2160" y="4032"/>
                  <a:ext cx="144" cy="192"/>
                </a:xfrm>
                <a:prstGeom prst="star8">
                  <a:avLst>
                    <a:gd name="adj" fmla="val 15000"/>
                  </a:avLst>
                </a:prstGeom>
                <a:noFill/>
                <a:ln w="12700" algn="ctr">
                  <a:solidFill>
                    <a:srgbClr val="33CCFF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>
                    <a:latin typeface="Georgia" pitchFamily="18" charset="0"/>
                  </a:endParaRPr>
                </a:p>
              </p:txBody>
            </p:sp>
            <p:sp>
              <p:nvSpPr>
                <p:cNvPr id="14532" name="AutoShape 24"/>
                <p:cNvSpPr>
                  <a:spLocks noChangeArrowheads="1"/>
                </p:cNvSpPr>
                <p:nvPr/>
              </p:nvSpPr>
              <p:spPr bwMode="auto">
                <a:xfrm>
                  <a:off x="1968" y="3888"/>
                  <a:ext cx="80" cy="96"/>
                </a:xfrm>
                <a:prstGeom prst="star4">
                  <a:avLst>
                    <a:gd name="adj" fmla="val 12500"/>
                  </a:avLst>
                </a:prstGeom>
                <a:noFill/>
                <a:ln w="25400" algn="ctr">
                  <a:solidFill>
                    <a:srgbClr val="33CCFF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>
                    <a:latin typeface="Georgia" pitchFamily="18" charset="0"/>
                  </a:endParaRPr>
                </a:p>
              </p:txBody>
            </p:sp>
          </p:grpSp>
          <p:grpSp>
            <p:nvGrpSpPr>
              <p:cNvPr id="14494" name="Group 25"/>
              <p:cNvGrpSpPr>
                <a:grpSpLocks/>
              </p:cNvGrpSpPr>
              <p:nvPr/>
            </p:nvGrpSpPr>
            <p:grpSpPr bwMode="auto">
              <a:xfrm>
                <a:off x="192" y="0"/>
                <a:ext cx="5424" cy="3936"/>
                <a:chOff x="192" y="0"/>
                <a:chExt cx="5424" cy="3936"/>
              </a:xfrm>
            </p:grpSpPr>
            <p:grpSp>
              <p:nvGrpSpPr>
                <p:cNvPr id="14495" name="Group 26"/>
                <p:cNvGrpSpPr>
                  <a:grpSpLocks/>
                </p:cNvGrpSpPr>
                <p:nvPr/>
              </p:nvGrpSpPr>
              <p:grpSpPr bwMode="auto">
                <a:xfrm>
                  <a:off x="5280" y="528"/>
                  <a:ext cx="336" cy="336"/>
                  <a:chOff x="5280" y="528"/>
                  <a:chExt cx="336" cy="336"/>
                </a:xfrm>
              </p:grpSpPr>
              <p:sp>
                <p:nvSpPr>
                  <p:cNvPr id="14529" name="AutoShape 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5472" y="528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530" name="AutoShape 2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5280" y="768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</p:grpSp>
            <p:grpSp>
              <p:nvGrpSpPr>
                <p:cNvPr id="14496" name="Group 29"/>
                <p:cNvGrpSpPr>
                  <a:grpSpLocks/>
                </p:cNvGrpSpPr>
                <p:nvPr/>
              </p:nvGrpSpPr>
              <p:grpSpPr bwMode="auto">
                <a:xfrm>
                  <a:off x="3792" y="1920"/>
                  <a:ext cx="1824" cy="1296"/>
                  <a:chOff x="3792" y="1920"/>
                  <a:chExt cx="1824" cy="1296"/>
                </a:xfrm>
              </p:grpSpPr>
              <p:sp>
                <p:nvSpPr>
                  <p:cNvPr id="14522" name="AutoShape 30"/>
                  <p:cNvSpPr>
                    <a:spLocks noChangeArrowheads="1"/>
                  </p:cNvSpPr>
                  <p:nvPr/>
                </p:nvSpPr>
                <p:spPr bwMode="auto">
                  <a:xfrm>
                    <a:off x="3984" y="2064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523" name="AutoShape 31"/>
                  <p:cNvSpPr>
                    <a:spLocks noChangeArrowheads="1"/>
                  </p:cNvSpPr>
                  <p:nvPr/>
                </p:nvSpPr>
                <p:spPr bwMode="auto">
                  <a:xfrm>
                    <a:off x="3792" y="1920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grpSp>
                <p:nvGrpSpPr>
                  <p:cNvPr id="14524" name="Group 32"/>
                  <p:cNvGrpSpPr>
                    <a:grpSpLocks/>
                  </p:cNvGrpSpPr>
                  <p:nvPr/>
                </p:nvGrpSpPr>
                <p:grpSpPr bwMode="auto">
                  <a:xfrm>
                    <a:off x="4800" y="1968"/>
                    <a:ext cx="816" cy="1248"/>
                    <a:chOff x="4800" y="1968"/>
                    <a:chExt cx="816" cy="1248"/>
                  </a:xfrm>
                </p:grpSpPr>
                <p:sp>
                  <p:nvSpPr>
                    <p:cNvPr id="14525" name="AutoShape 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0" y="2688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526" name="AutoShape 34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472" y="3024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527" name="AutoShape 35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472" y="1968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528" name="AutoShape 36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280" y="2208"/>
                      <a:ext cx="80" cy="96"/>
                    </a:xfrm>
                    <a:prstGeom prst="star4">
                      <a:avLst>
                        <a:gd name="adj" fmla="val 12500"/>
                      </a:avLst>
                    </a:prstGeom>
                    <a:noFill/>
                    <a:ln w="254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</p:grpSp>
            </p:grpSp>
            <p:grpSp>
              <p:nvGrpSpPr>
                <p:cNvPr id="14497" name="Group 37"/>
                <p:cNvGrpSpPr>
                  <a:grpSpLocks/>
                </p:cNvGrpSpPr>
                <p:nvPr/>
              </p:nvGrpSpPr>
              <p:grpSpPr bwMode="auto">
                <a:xfrm>
                  <a:off x="192" y="0"/>
                  <a:ext cx="5280" cy="3936"/>
                  <a:chOff x="192" y="0"/>
                  <a:chExt cx="5280" cy="3936"/>
                </a:xfrm>
              </p:grpSpPr>
              <p:sp>
                <p:nvSpPr>
                  <p:cNvPr id="14498" name="AutoShape 3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384" y="2256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499" name="AutoShape 3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192" y="2496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grpSp>
                <p:nvGrpSpPr>
                  <p:cNvPr id="14500" name="Group 40"/>
                  <p:cNvGrpSpPr>
                    <a:grpSpLocks/>
                  </p:cNvGrpSpPr>
                  <p:nvPr/>
                </p:nvGrpSpPr>
                <p:grpSpPr bwMode="auto">
                  <a:xfrm>
                    <a:off x="336" y="0"/>
                    <a:ext cx="5136" cy="3936"/>
                    <a:chOff x="336" y="0"/>
                    <a:chExt cx="5136" cy="3936"/>
                  </a:xfrm>
                </p:grpSpPr>
                <p:sp>
                  <p:nvSpPr>
                    <p:cNvPr id="14501" name="AutoShape 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08" y="2544"/>
                      <a:ext cx="80" cy="96"/>
                    </a:xfrm>
                    <a:prstGeom prst="star4">
                      <a:avLst>
                        <a:gd name="adj" fmla="val 12500"/>
                      </a:avLst>
                    </a:prstGeom>
                    <a:noFill/>
                    <a:ln w="254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grpSp>
                  <p:nvGrpSpPr>
                    <p:cNvPr id="14502" name="Group 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6" y="0"/>
                      <a:ext cx="5136" cy="3936"/>
                      <a:chOff x="336" y="0"/>
                      <a:chExt cx="5136" cy="3936"/>
                    </a:xfrm>
                  </p:grpSpPr>
                  <p:sp>
                    <p:nvSpPr>
                      <p:cNvPr id="14503" name="AutoShape 43"/>
                      <p:cNvSpPr>
                        <a:spLocks noChangeArrowheads="1"/>
                      </p:cNvSpPr>
                      <p:nvPr/>
                    </p:nvSpPr>
                    <p:spPr bwMode="auto">
                      <a:xfrm flipV="1">
                        <a:off x="384" y="2832"/>
                        <a:ext cx="144" cy="192"/>
                      </a:xfrm>
                      <a:prstGeom prst="star8">
                        <a:avLst>
                          <a:gd name="adj" fmla="val 15000"/>
                        </a:avLst>
                      </a:prstGeom>
                      <a:noFill/>
                      <a:ln w="12700" algn="ctr">
                        <a:solidFill>
                          <a:srgbClr val="33CCFF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ru-RU">
                          <a:latin typeface="Georgia" pitchFamily="18" charset="0"/>
                        </a:endParaRPr>
                      </a:p>
                    </p:txBody>
                  </p:sp>
                  <p:grpSp>
                    <p:nvGrpSpPr>
                      <p:cNvPr id="14504" name="Group 4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720" y="264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520" name="AutoShape 4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521" name="Picture 46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505" name="Group 4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448" y="3744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518" name="AutoShape 4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519" name="Picture 49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506" name="Group 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136" y="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516" name="AutoShape 5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517" name="Picture 52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507" name="Group 5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280" y="2544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514" name="AutoShape 5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515" name="Picture 55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508" name="Group 5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656" y="192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512" name="AutoShape 5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513" name="Picture 58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509" name="Group 5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36" y="3408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510" name="AutoShape 6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511" name="Picture 61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</p:grpSp>
              </p:grpSp>
            </p:grpSp>
          </p:grpSp>
        </p:grpSp>
      </p:grpSp>
      <p:grpSp>
        <p:nvGrpSpPr>
          <p:cNvPr id="20" name="Group 16"/>
          <p:cNvGrpSpPr>
            <a:grpSpLocks/>
          </p:cNvGrpSpPr>
          <p:nvPr/>
        </p:nvGrpSpPr>
        <p:grpSpPr bwMode="auto">
          <a:xfrm>
            <a:off x="533400" y="500063"/>
            <a:ext cx="8610600" cy="6357937"/>
            <a:chOff x="192" y="0"/>
            <a:chExt cx="5424" cy="4224"/>
          </a:xfrm>
        </p:grpSpPr>
        <p:sp>
          <p:nvSpPr>
            <p:cNvPr id="14443" name="AutoShape 17"/>
            <p:cNvSpPr>
              <a:spLocks noChangeArrowheads="1"/>
            </p:cNvSpPr>
            <p:nvPr/>
          </p:nvSpPr>
          <p:spPr bwMode="auto">
            <a:xfrm flipV="1">
              <a:off x="5280" y="3264"/>
              <a:ext cx="80" cy="96"/>
            </a:xfrm>
            <a:prstGeom prst="star4">
              <a:avLst>
                <a:gd name="adj" fmla="val 12500"/>
              </a:avLst>
            </a:prstGeom>
            <a:noFill/>
            <a:ln w="25400" algn="ctr">
              <a:solidFill>
                <a:srgbClr val="33C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Georgia" pitchFamily="18" charset="0"/>
              </a:endParaRPr>
            </a:p>
          </p:txBody>
        </p:sp>
        <p:grpSp>
          <p:nvGrpSpPr>
            <p:cNvPr id="14444" name="Group 18"/>
            <p:cNvGrpSpPr>
              <a:grpSpLocks/>
            </p:cNvGrpSpPr>
            <p:nvPr/>
          </p:nvGrpSpPr>
          <p:grpSpPr bwMode="auto">
            <a:xfrm>
              <a:off x="192" y="0"/>
              <a:ext cx="5424" cy="4224"/>
              <a:chOff x="192" y="0"/>
              <a:chExt cx="5424" cy="4224"/>
            </a:xfrm>
          </p:grpSpPr>
          <p:sp>
            <p:nvSpPr>
              <p:cNvPr id="14445" name="AutoShape 19"/>
              <p:cNvSpPr>
                <a:spLocks noChangeArrowheads="1"/>
              </p:cNvSpPr>
              <p:nvPr/>
            </p:nvSpPr>
            <p:spPr bwMode="auto">
              <a:xfrm flipV="1">
                <a:off x="192" y="3072"/>
                <a:ext cx="80" cy="96"/>
              </a:xfrm>
              <a:prstGeom prst="star4">
                <a:avLst>
                  <a:gd name="adj" fmla="val 12500"/>
                </a:avLst>
              </a:prstGeom>
              <a:noFill/>
              <a:ln w="254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446" name="AutoShape 20"/>
              <p:cNvSpPr>
                <a:spLocks noChangeArrowheads="1"/>
              </p:cNvSpPr>
              <p:nvPr/>
            </p:nvSpPr>
            <p:spPr bwMode="auto">
              <a:xfrm>
                <a:off x="624" y="3984"/>
                <a:ext cx="144" cy="192"/>
              </a:xfrm>
              <a:prstGeom prst="star8">
                <a:avLst>
                  <a:gd name="adj" fmla="val 15000"/>
                </a:avLst>
              </a:prstGeom>
              <a:noFill/>
              <a:ln w="127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447" name="AutoShape 21"/>
              <p:cNvSpPr>
                <a:spLocks noChangeArrowheads="1"/>
              </p:cNvSpPr>
              <p:nvPr/>
            </p:nvSpPr>
            <p:spPr bwMode="auto">
              <a:xfrm>
                <a:off x="432" y="3840"/>
                <a:ext cx="80" cy="96"/>
              </a:xfrm>
              <a:prstGeom prst="star4">
                <a:avLst>
                  <a:gd name="adj" fmla="val 12500"/>
                </a:avLst>
              </a:prstGeom>
              <a:noFill/>
              <a:ln w="254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grpSp>
            <p:nvGrpSpPr>
              <p:cNvPr id="14448" name="Group 22"/>
              <p:cNvGrpSpPr>
                <a:grpSpLocks/>
              </p:cNvGrpSpPr>
              <p:nvPr/>
            </p:nvGrpSpPr>
            <p:grpSpPr bwMode="auto">
              <a:xfrm>
                <a:off x="1968" y="3888"/>
                <a:ext cx="336" cy="336"/>
                <a:chOff x="1968" y="3888"/>
                <a:chExt cx="336" cy="336"/>
              </a:xfrm>
            </p:grpSpPr>
            <p:sp>
              <p:nvSpPr>
                <p:cNvPr id="14486" name="AutoShape 23"/>
                <p:cNvSpPr>
                  <a:spLocks noChangeArrowheads="1"/>
                </p:cNvSpPr>
                <p:nvPr/>
              </p:nvSpPr>
              <p:spPr bwMode="auto">
                <a:xfrm>
                  <a:off x="2160" y="4032"/>
                  <a:ext cx="144" cy="192"/>
                </a:xfrm>
                <a:prstGeom prst="star8">
                  <a:avLst>
                    <a:gd name="adj" fmla="val 15000"/>
                  </a:avLst>
                </a:prstGeom>
                <a:noFill/>
                <a:ln w="12700" algn="ctr">
                  <a:solidFill>
                    <a:srgbClr val="33CCFF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>
                    <a:latin typeface="Georgia" pitchFamily="18" charset="0"/>
                  </a:endParaRPr>
                </a:p>
              </p:txBody>
            </p:sp>
            <p:sp>
              <p:nvSpPr>
                <p:cNvPr id="14487" name="AutoShape 24"/>
                <p:cNvSpPr>
                  <a:spLocks noChangeArrowheads="1"/>
                </p:cNvSpPr>
                <p:nvPr/>
              </p:nvSpPr>
              <p:spPr bwMode="auto">
                <a:xfrm>
                  <a:off x="1968" y="3888"/>
                  <a:ext cx="80" cy="96"/>
                </a:xfrm>
                <a:prstGeom prst="star4">
                  <a:avLst>
                    <a:gd name="adj" fmla="val 12500"/>
                  </a:avLst>
                </a:prstGeom>
                <a:noFill/>
                <a:ln w="25400" algn="ctr">
                  <a:solidFill>
                    <a:srgbClr val="33CCFF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>
                    <a:latin typeface="Georgia" pitchFamily="18" charset="0"/>
                  </a:endParaRPr>
                </a:p>
              </p:txBody>
            </p:sp>
          </p:grpSp>
          <p:grpSp>
            <p:nvGrpSpPr>
              <p:cNvPr id="14449" name="Group 25"/>
              <p:cNvGrpSpPr>
                <a:grpSpLocks/>
              </p:cNvGrpSpPr>
              <p:nvPr/>
            </p:nvGrpSpPr>
            <p:grpSpPr bwMode="auto">
              <a:xfrm>
                <a:off x="192" y="0"/>
                <a:ext cx="5424" cy="3936"/>
                <a:chOff x="192" y="0"/>
                <a:chExt cx="5424" cy="3936"/>
              </a:xfrm>
            </p:grpSpPr>
            <p:grpSp>
              <p:nvGrpSpPr>
                <p:cNvPr id="14450" name="Group 26"/>
                <p:cNvGrpSpPr>
                  <a:grpSpLocks/>
                </p:cNvGrpSpPr>
                <p:nvPr/>
              </p:nvGrpSpPr>
              <p:grpSpPr bwMode="auto">
                <a:xfrm>
                  <a:off x="5280" y="528"/>
                  <a:ext cx="336" cy="336"/>
                  <a:chOff x="5280" y="528"/>
                  <a:chExt cx="336" cy="336"/>
                </a:xfrm>
              </p:grpSpPr>
              <p:sp>
                <p:nvSpPr>
                  <p:cNvPr id="14484" name="AutoShape 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5472" y="528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485" name="AutoShape 2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5280" y="768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</p:grpSp>
            <p:grpSp>
              <p:nvGrpSpPr>
                <p:cNvPr id="14451" name="Group 29"/>
                <p:cNvGrpSpPr>
                  <a:grpSpLocks/>
                </p:cNvGrpSpPr>
                <p:nvPr/>
              </p:nvGrpSpPr>
              <p:grpSpPr bwMode="auto">
                <a:xfrm>
                  <a:off x="3792" y="1920"/>
                  <a:ext cx="1824" cy="1296"/>
                  <a:chOff x="3792" y="1920"/>
                  <a:chExt cx="1824" cy="1296"/>
                </a:xfrm>
              </p:grpSpPr>
              <p:sp>
                <p:nvSpPr>
                  <p:cNvPr id="14477" name="AutoShape 30"/>
                  <p:cNvSpPr>
                    <a:spLocks noChangeArrowheads="1"/>
                  </p:cNvSpPr>
                  <p:nvPr/>
                </p:nvSpPr>
                <p:spPr bwMode="auto">
                  <a:xfrm>
                    <a:off x="3984" y="2064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478" name="AutoShape 31"/>
                  <p:cNvSpPr>
                    <a:spLocks noChangeArrowheads="1"/>
                  </p:cNvSpPr>
                  <p:nvPr/>
                </p:nvSpPr>
                <p:spPr bwMode="auto">
                  <a:xfrm>
                    <a:off x="3792" y="1920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grpSp>
                <p:nvGrpSpPr>
                  <p:cNvPr id="14479" name="Group 32"/>
                  <p:cNvGrpSpPr>
                    <a:grpSpLocks/>
                  </p:cNvGrpSpPr>
                  <p:nvPr/>
                </p:nvGrpSpPr>
                <p:grpSpPr bwMode="auto">
                  <a:xfrm>
                    <a:off x="4800" y="1968"/>
                    <a:ext cx="816" cy="1248"/>
                    <a:chOff x="4800" y="1968"/>
                    <a:chExt cx="816" cy="1248"/>
                  </a:xfrm>
                </p:grpSpPr>
                <p:sp>
                  <p:nvSpPr>
                    <p:cNvPr id="14480" name="AutoShape 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0" y="2688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481" name="AutoShape 34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472" y="3024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482" name="AutoShape 35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472" y="1968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483" name="AutoShape 36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280" y="2208"/>
                      <a:ext cx="80" cy="96"/>
                    </a:xfrm>
                    <a:prstGeom prst="star4">
                      <a:avLst>
                        <a:gd name="adj" fmla="val 12500"/>
                      </a:avLst>
                    </a:prstGeom>
                    <a:noFill/>
                    <a:ln w="254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</p:grpSp>
            </p:grpSp>
            <p:grpSp>
              <p:nvGrpSpPr>
                <p:cNvPr id="14452" name="Group 37"/>
                <p:cNvGrpSpPr>
                  <a:grpSpLocks/>
                </p:cNvGrpSpPr>
                <p:nvPr/>
              </p:nvGrpSpPr>
              <p:grpSpPr bwMode="auto">
                <a:xfrm>
                  <a:off x="192" y="0"/>
                  <a:ext cx="5280" cy="3936"/>
                  <a:chOff x="192" y="0"/>
                  <a:chExt cx="5280" cy="3936"/>
                </a:xfrm>
              </p:grpSpPr>
              <p:sp>
                <p:nvSpPr>
                  <p:cNvPr id="14453" name="AutoShape 3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384" y="2256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454" name="AutoShape 3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192" y="2496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grpSp>
                <p:nvGrpSpPr>
                  <p:cNvPr id="14455" name="Group 40"/>
                  <p:cNvGrpSpPr>
                    <a:grpSpLocks/>
                  </p:cNvGrpSpPr>
                  <p:nvPr/>
                </p:nvGrpSpPr>
                <p:grpSpPr bwMode="auto">
                  <a:xfrm>
                    <a:off x="336" y="0"/>
                    <a:ext cx="5136" cy="3936"/>
                    <a:chOff x="336" y="0"/>
                    <a:chExt cx="5136" cy="3936"/>
                  </a:xfrm>
                </p:grpSpPr>
                <p:sp>
                  <p:nvSpPr>
                    <p:cNvPr id="14456" name="AutoShape 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08" y="2544"/>
                      <a:ext cx="80" cy="96"/>
                    </a:xfrm>
                    <a:prstGeom prst="star4">
                      <a:avLst>
                        <a:gd name="adj" fmla="val 12500"/>
                      </a:avLst>
                    </a:prstGeom>
                    <a:noFill/>
                    <a:ln w="254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grpSp>
                  <p:nvGrpSpPr>
                    <p:cNvPr id="14457" name="Group 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6" y="0"/>
                      <a:ext cx="5136" cy="3936"/>
                      <a:chOff x="336" y="0"/>
                      <a:chExt cx="5136" cy="3936"/>
                    </a:xfrm>
                  </p:grpSpPr>
                  <p:sp>
                    <p:nvSpPr>
                      <p:cNvPr id="14458" name="AutoShape 43"/>
                      <p:cNvSpPr>
                        <a:spLocks noChangeArrowheads="1"/>
                      </p:cNvSpPr>
                      <p:nvPr/>
                    </p:nvSpPr>
                    <p:spPr bwMode="auto">
                      <a:xfrm flipV="1">
                        <a:off x="384" y="2832"/>
                        <a:ext cx="144" cy="192"/>
                      </a:xfrm>
                      <a:prstGeom prst="star8">
                        <a:avLst>
                          <a:gd name="adj" fmla="val 15000"/>
                        </a:avLst>
                      </a:prstGeom>
                      <a:noFill/>
                      <a:ln w="12700" algn="ctr">
                        <a:solidFill>
                          <a:srgbClr val="33CCFF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ru-RU">
                          <a:latin typeface="Georgia" pitchFamily="18" charset="0"/>
                        </a:endParaRPr>
                      </a:p>
                    </p:txBody>
                  </p:sp>
                  <p:grpSp>
                    <p:nvGrpSpPr>
                      <p:cNvPr id="14459" name="Group 4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720" y="264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75" name="AutoShape 4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76" name="Picture 46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60" name="Group 4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448" y="3744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73" name="AutoShape 4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74" name="Picture 49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61" name="Group 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136" y="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71" name="AutoShape 5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72" name="Picture 52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62" name="Group 5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280" y="2544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69" name="AutoShape 5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70" name="Picture 55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63" name="Group 5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656" y="192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67" name="AutoShape 5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68" name="Picture 58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64" name="Group 5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36" y="3408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65" name="AutoShape 6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66" name="Picture 61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</p:grpSp>
              </p:grpSp>
            </p:grpSp>
          </p:grpSp>
        </p:grpSp>
      </p:grpSp>
      <p:grpSp>
        <p:nvGrpSpPr>
          <p:cNvPr id="3077" name="Group 16"/>
          <p:cNvGrpSpPr>
            <a:grpSpLocks/>
          </p:cNvGrpSpPr>
          <p:nvPr/>
        </p:nvGrpSpPr>
        <p:grpSpPr bwMode="auto">
          <a:xfrm>
            <a:off x="0" y="0"/>
            <a:ext cx="8610600" cy="6705600"/>
            <a:chOff x="192" y="0"/>
            <a:chExt cx="5424" cy="4224"/>
          </a:xfrm>
        </p:grpSpPr>
        <p:sp>
          <p:nvSpPr>
            <p:cNvPr id="14398" name="AutoShape 17"/>
            <p:cNvSpPr>
              <a:spLocks noChangeArrowheads="1"/>
            </p:cNvSpPr>
            <p:nvPr/>
          </p:nvSpPr>
          <p:spPr bwMode="auto">
            <a:xfrm flipV="1">
              <a:off x="5280" y="3264"/>
              <a:ext cx="80" cy="96"/>
            </a:xfrm>
            <a:prstGeom prst="star4">
              <a:avLst>
                <a:gd name="adj" fmla="val 12500"/>
              </a:avLst>
            </a:prstGeom>
            <a:noFill/>
            <a:ln w="25400" algn="ctr">
              <a:solidFill>
                <a:srgbClr val="33CC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Georgia" pitchFamily="18" charset="0"/>
              </a:endParaRPr>
            </a:p>
          </p:txBody>
        </p:sp>
        <p:grpSp>
          <p:nvGrpSpPr>
            <p:cNvPr id="14399" name="Group 18"/>
            <p:cNvGrpSpPr>
              <a:grpSpLocks/>
            </p:cNvGrpSpPr>
            <p:nvPr/>
          </p:nvGrpSpPr>
          <p:grpSpPr bwMode="auto">
            <a:xfrm>
              <a:off x="192" y="0"/>
              <a:ext cx="5424" cy="4224"/>
              <a:chOff x="192" y="0"/>
              <a:chExt cx="5424" cy="4224"/>
            </a:xfrm>
          </p:grpSpPr>
          <p:sp>
            <p:nvSpPr>
              <p:cNvPr id="14400" name="AutoShape 19"/>
              <p:cNvSpPr>
                <a:spLocks noChangeArrowheads="1"/>
              </p:cNvSpPr>
              <p:nvPr/>
            </p:nvSpPr>
            <p:spPr bwMode="auto">
              <a:xfrm flipV="1">
                <a:off x="192" y="3072"/>
                <a:ext cx="80" cy="96"/>
              </a:xfrm>
              <a:prstGeom prst="star4">
                <a:avLst>
                  <a:gd name="adj" fmla="val 12500"/>
                </a:avLst>
              </a:prstGeom>
              <a:noFill/>
              <a:ln w="254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401" name="AutoShape 20"/>
              <p:cNvSpPr>
                <a:spLocks noChangeArrowheads="1"/>
              </p:cNvSpPr>
              <p:nvPr/>
            </p:nvSpPr>
            <p:spPr bwMode="auto">
              <a:xfrm>
                <a:off x="624" y="3984"/>
                <a:ext cx="144" cy="192"/>
              </a:xfrm>
              <a:prstGeom prst="star8">
                <a:avLst>
                  <a:gd name="adj" fmla="val 15000"/>
                </a:avLst>
              </a:prstGeom>
              <a:noFill/>
              <a:ln w="127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sp>
            <p:nvSpPr>
              <p:cNvPr id="14402" name="AutoShape 21"/>
              <p:cNvSpPr>
                <a:spLocks noChangeArrowheads="1"/>
              </p:cNvSpPr>
              <p:nvPr/>
            </p:nvSpPr>
            <p:spPr bwMode="auto">
              <a:xfrm>
                <a:off x="432" y="3840"/>
                <a:ext cx="80" cy="96"/>
              </a:xfrm>
              <a:prstGeom prst="star4">
                <a:avLst>
                  <a:gd name="adj" fmla="val 12500"/>
                </a:avLst>
              </a:prstGeom>
              <a:noFill/>
              <a:ln w="25400" algn="ctr">
                <a:solidFill>
                  <a:srgbClr val="33CC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>
                  <a:latin typeface="Georgia" pitchFamily="18" charset="0"/>
                </a:endParaRPr>
              </a:p>
            </p:txBody>
          </p:sp>
          <p:grpSp>
            <p:nvGrpSpPr>
              <p:cNvPr id="14403" name="Group 22"/>
              <p:cNvGrpSpPr>
                <a:grpSpLocks/>
              </p:cNvGrpSpPr>
              <p:nvPr/>
            </p:nvGrpSpPr>
            <p:grpSpPr bwMode="auto">
              <a:xfrm>
                <a:off x="1968" y="3888"/>
                <a:ext cx="336" cy="336"/>
                <a:chOff x="1968" y="3888"/>
                <a:chExt cx="336" cy="336"/>
              </a:xfrm>
            </p:grpSpPr>
            <p:sp>
              <p:nvSpPr>
                <p:cNvPr id="14441" name="AutoShape 23"/>
                <p:cNvSpPr>
                  <a:spLocks noChangeArrowheads="1"/>
                </p:cNvSpPr>
                <p:nvPr/>
              </p:nvSpPr>
              <p:spPr bwMode="auto">
                <a:xfrm>
                  <a:off x="2160" y="4032"/>
                  <a:ext cx="144" cy="192"/>
                </a:xfrm>
                <a:prstGeom prst="star8">
                  <a:avLst>
                    <a:gd name="adj" fmla="val 15000"/>
                  </a:avLst>
                </a:prstGeom>
                <a:noFill/>
                <a:ln w="12700" algn="ctr">
                  <a:solidFill>
                    <a:srgbClr val="33CCFF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>
                    <a:latin typeface="Georgia" pitchFamily="18" charset="0"/>
                  </a:endParaRPr>
                </a:p>
              </p:txBody>
            </p:sp>
            <p:sp>
              <p:nvSpPr>
                <p:cNvPr id="14442" name="AutoShape 24"/>
                <p:cNvSpPr>
                  <a:spLocks noChangeArrowheads="1"/>
                </p:cNvSpPr>
                <p:nvPr/>
              </p:nvSpPr>
              <p:spPr bwMode="auto">
                <a:xfrm>
                  <a:off x="1968" y="3888"/>
                  <a:ext cx="80" cy="96"/>
                </a:xfrm>
                <a:prstGeom prst="star4">
                  <a:avLst>
                    <a:gd name="adj" fmla="val 12500"/>
                  </a:avLst>
                </a:prstGeom>
                <a:noFill/>
                <a:ln w="25400" algn="ctr">
                  <a:solidFill>
                    <a:srgbClr val="33CCFF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ru-RU">
                    <a:latin typeface="Georgia" pitchFamily="18" charset="0"/>
                  </a:endParaRPr>
                </a:p>
              </p:txBody>
            </p:sp>
          </p:grpSp>
          <p:grpSp>
            <p:nvGrpSpPr>
              <p:cNvPr id="14404" name="Group 25"/>
              <p:cNvGrpSpPr>
                <a:grpSpLocks/>
              </p:cNvGrpSpPr>
              <p:nvPr/>
            </p:nvGrpSpPr>
            <p:grpSpPr bwMode="auto">
              <a:xfrm>
                <a:off x="192" y="0"/>
                <a:ext cx="5424" cy="3936"/>
                <a:chOff x="192" y="0"/>
                <a:chExt cx="5424" cy="3936"/>
              </a:xfrm>
            </p:grpSpPr>
            <p:grpSp>
              <p:nvGrpSpPr>
                <p:cNvPr id="14405" name="Group 26"/>
                <p:cNvGrpSpPr>
                  <a:grpSpLocks/>
                </p:cNvGrpSpPr>
                <p:nvPr/>
              </p:nvGrpSpPr>
              <p:grpSpPr bwMode="auto">
                <a:xfrm>
                  <a:off x="5280" y="528"/>
                  <a:ext cx="336" cy="336"/>
                  <a:chOff x="5280" y="528"/>
                  <a:chExt cx="336" cy="336"/>
                </a:xfrm>
              </p:grpSpPr>
              <p:sp>
                <p:nvSpPr>
                  <p:cNvPr id="14439" name="AutoShape 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5472" y="528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440" name="AutoShape 2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5280" y="768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</p:grpSp>
            <p:grpSp>
              <p:nvGrpSpPr>
                <p:cNvPr id="14406" name="Group 29"/>
                <p:cNvGrpSpPr>
                  <a:grpSpLocks/>
                </p:cNvGrpSpPr>
                <p:nvPr/>
              </p:nvGrpSpPr>
              <p:grpSpPr bwMode="auto">
                <a:xfrm>
                  <a:off x="3792" y="1920"/>
                  <a:ext cx="1824" cy="1296"/>
                  <a:chOff x="3792" y="1920"/>
                  <a:chExt cx="1824" cy="1296"/>
                </a:xfrm>
              </p:grpSpPr>
              <p:sp>
                <p:nvSpPr>
                  <p:cNvPr id="14432" name="AutoShape 30"/>
                  <p:cNvSpPr>
                    <a:spLocks noChangeArrowheads="1"/>
                  </p:cNvSpPr>
                  <p:nvPr/>
                </p:nvSpPr>
                <p:spPr bwMode="auto">
                  <a:xfrm>
                    <a:off x="3984" y="2064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433" name="AutoShape 31"/>
                  <p:cNvSpPr>
                    <a:spLocks noChangeArrowheads="1"/>
                  </p:cNvSpPr>
                  <p:nvPr/>
                </p:nvSpPr>
                <p:spPr bwMode="auto">
                  <a:xfrm>
                    <a:off x="3792" y="1920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grpSp>
                <p:nvGrpSpPr>
                  <p:cNvPr id="14434" name="Group 32"/>
                  <p:cNvGrpSpPr>
                    <a:grpSpLocks/>
                  </p:cNvGrpSpPr>
                  <p:nvPr/>
                </p:nvGrpSpPr>
                <p:grpSpPr bwMode="auto">
                  <a:xfrm>
                    <a:off x="4800" y="1968"/>
                    <a:ext cx="816" cy="1248"/>
                    <a:chOff x="4800" y="1968"/>
                    <a:chExt cx="816" cy="1248"/>
                  </a:xfrm>
                </p:grpSpPr>
                <p:sp>
                  <p:nvSpPr>
                    <p:cNvPr id="14435" name="AutoShape 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800" y="2688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436" name="AutoShape 34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472" y="3024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437" name="AutoShape 35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472" y="1968"/>
                      <a:ext cx="144" cy="192"/>
                    </a:xfrm>
                    <a:prstGeom prst="star8">
                      <a:avLst>
                        <a:gd name="adj" fmla="val 15000"/>
                      </a:avLst>
                    </a:prstGeom>
                    <a:noFill/>
                    <a:ln w="127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sp>
                  <p:nvSpPr>
                    <p:cNvPr id="14438" name="AutoShape 36"/>
                    <p:cNvSpPr>
                      <a:spLocks noChangeArrowheads="1"/>
                    </p:cNvSpPr>
                    <p:nvPr/>
                  </p:nvSpPr>
                  <p:spPr bwMode="auto">
                    <a:xfrm flipV="1">
                      <a:off x="5280" y="2208"/>
                      <a:ext cx="80" cy="96"/>
                    </a:xfrm>
                    <a:prstGeom prst="star4">
                      <a:avLst>
                        <a:gd name="adj" fmla="val 12500"/>
                      </a:avLst>
                    </a:prstGeom>
                    <a:noFill/>
                    <a:ln w="254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</p:grpSp>
            </p:grpSp>
            <p:grpSp>
              <p:nvGrpSpPr>
                <p:cNvPr id="14407" name="Group 37"/>
                <p:cNvGrpSpPr>
                  <a:grpSpLocks/>
                </p:cNvGrpSpPr>
                <p:nvPr/>
              </p:nvGrpSpPr>
              <p:grpSpPr bwMode="auto">
                <a:xfrm>
                  <a:off x="192" y="0"/>
                  <a:ext cx="5280" cy="3936"/>
                  <a:chOff x="192" y="0"/>
                  <a:chExt cx="5280" cy="3936"/>
                </a:xfrm>
              </p:grpSpPr>
              <p:sp>
                <p:nvSpPr>
                  <p:cNvPr id="14408" name="AutoShape 3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384" y="2256"/>
                    <a:ext cx="144" cy="192"/>
                  </a:xfrm>
                  <a:prstGeom prst="star8">
                    <a:avLst>
                      <a:gd name="adj" fmla="val 15000"/>
                    </a:avLst>
                  </a:prstGeom>
                  <a:noFill/>
                  <a:ln w="127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sp>
                <p:nvSpPr>
                  <p:cNvPr id="14409" name="AutoShape 3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192" y="2496"/>
                    <a:ext cx="80" cy="96"/>
                  </a:xfrm>
                  <a:prstGeom prst="star4">
                    <a:avLst>
                      <a:gd name="adj" fmla="val 12500"/>
                    </a:avLst>
                  </a:prstGeom>
                  <a:noFill/>
                  <a:ln w="25400" algn="ctr">
                    <a:solidFill>
                      <a:srgbClr val="33CCFF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ru-RU">
                      <a:latin typeface="Georgia" pitchFamily="18" charset="0"/>
                    </a:endParaRPr>
                  </a:p>
                </p:txBody>
              </p:sp>
              <p:grpSp>
                <p:nvGrpSpPr>
                  <p:cNvPr id="14410" name="Group 40"/>
                  <p:cNvGrpSpPr>
                    <a:grpSpLocks/>
                  </p:cNvGrpSpPr>
                  <p:nvPr/>
                </p:nvGrpSpPr>
                <p:grpSpPr bwMode="auto">
                  <a:xfrm>
                    <a:off x="336" y="0"/>
                    <a:ext cx="5136" cy="3936"/>
                    <a:chOff x="336" y="0"/>
                    <a:chExt cx="5136" cy="3936"/>
                  </a:xfrm>
                </p:grpSpPr>
                <p:sp>
                  <p:nvSpPr>
                    <p:cNvPr id="14411" name="AutoShape 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608" y="2544"/>
                      <a:ext cx="80" cy="96"/>
                    </a:xfrm>
                    <a:prstGeom prst="star4">
                      <a:avLst>
                        <a:gd name="adj" fmla="val 12500"/>
                      </a:avLst>
                    </a:prstGeom>
                    <a:noFill/>
                    <a:ln w="25400" algn="ctr">
                      <a:solidFill>
                        <a:srgbClr val="33CCFF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ru-RU">
                        <a:latin typeface="Georgia" pitchFamily="18" charset="0"/>
                      </a:endParaRPr>
                    </a:p>
                  </p:txBody>
                </p:sp>
                <p:grpSp>
                  <p:nvGrpSpPr>
                    <p:cNvPr id="14412" name="Group 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36" y="0"/>
                      <a:ext cx="5136" cy="3936"/>
                      <a:chOff x="336" y="0"/>
                      <a:chExt cx="5136" cy="3936"/>
                    </a:xfrm>
                  </p:grpSpPr>
                  <p:sp>
                    <p:nvSpPr>
                      <p:cNvPr id="14413" name="AutoShape 43"/>
                      <p:cNvSpPr>
                        <a:spLocks noChangeArrowheads="1"/>
                      </p:cNvSpPr>
                      <p:nvPr/>
                    </p:nvSpPr>
                    <p:spPr bwMode="auto">
                      <a:xfrm flipV="1">
                        <a:off x="384" y="2832"/>
                        <a:ext cx="144" cy="192"/>
                      </a:xfrm>
                      <a:prstGeom prst="star8">
                        <a:avLst>
                          <a:gd name="adj" fmla="val 15000"/>
                        </a:avLst>
                      </a:prstGeom>
                      <a:noFill/>
                      <a:ln w="12700" algn="ctr">
                        <a:solidFill>
                          <a:srgbClr val="33CCFF"/>
                        </a:solidFill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ru-RU">
                          <a:latin typeface="Georgia" pitchFamily="18" charset="0"/>
                        </a:endParaRPr>
                      </a:p>
                    </p:txBody>
                  </p:sp>
                  <p:grpSp>
                    <p:nvGrpSpPr>
                      <p:cNvPr id="14414" name="Group 4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720" y="264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30" name="AutoShape 4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31" name="Picture 46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15" name="Group 4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448" y="3744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28" name="AutoShape 4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29" name="Picture 49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16" name="Group 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136" y="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26" name="AutoShape 5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27" name="Picture 52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17" name="Group 5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5280" y="2544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24" name="AutoShape 5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25" name="Picture 55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18" name="Group 5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4656" y="1920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22" name="AutoShape 5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23" name="Picture 58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  <p:grpSp>
                    <p:nvGrpSpPr>
                      <p:cNvPr id="14419" name="Group 5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36" y="3408"/>
                        <a:ext cx="192" cy="192"/>
                        <a:chOff x="720" y="2640"/>
                        <a:chExt cx="192" cy="192"/>
                      </a:xfrm>
                    </p:grpSpPr>
                    <p:sp>
                      <p:nvSpPr>
                        <p:cNvPr id="14420" name="AutoShape 6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20" y="2640"/>
                          <a:ext cx="192" cy="192"/>
                        </a:xfrm>
                        <a:prstGeom prst="star8">
                          <a:avLst>
                            <a:gd name="adj" fmla="val 11667"/>
                          </a:avLst>
                        </a:prstGeom>
                        <a:solidFill>
                          <a:srgbClr val="003399"/>
                        </a:solidFill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ru-RU">
                            <a:latin typeface="Georgia" pitchFamily="18" charset="0"/>
                          </a:endParaRPr>
                        </a:p>
                      </p:txBody>
                    </p:sp>
                    <p:pic>
                      <p:nvPicPr>
                        <p:cNvPr id="14421" name="Picture 61" descr="STAR6"/>
                        <p:cNvPicPr>
                          <a:picLocks noChangeAspect="1" noChangeArrowheads="1" noCrop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0" y="2640"/>
                          <a:ext cx="180" cy="180"/>
                        </a:xfrm>
                        <a:prstGeom prst="rect">
                          <a:avLst/>
                        </a:prstGeom>
                        <a:noFill/>
                        <a:ln w="9525">
                          <a:noFill/>
                          <a:miter lim="800000"/>
                          <a:headEnd/>
                          <a:tailEnd/>
                        </a:ln>
                      </p:spPr>
                    </p:pic>
                  </p:grpSp>
                </p:grpSp>
              </p:grpSp>
            </p:grpSp>
          </p:grpSp>
        </p:grpSp>
      </p:grpSp>
      <p:grpSp>
        <p:nvGrpSpPr>
          <p:cNvPr id="3093" name="Group 48"/>
          <p:cNvGrpSpPr>
            <a:grpSpLocks/>
          </p:cNvGrpSpPr>
          <p:nvPr/>
        </p:nvGrpSpPr>
        <p:grpSpPr bwMode="auto">
          <a:xfrm>
            <a:off x="7543800" y="4000500"/>
            <a:ext cx="1600200" cy="2657475"/>
            <a:chOff x="-232" y="3072"/>
            <a:chExt cx="1008" cy="1674"/>
          </a:xfrm>
        </p:grpSpPr>
        <p:sp>
          <p:nvSpPr>
            <p:cNvPr id="14360" name="Freeform 49"/>
            <p:cNvSpPr>
              <a:spLocks/>
            </p:cNvSpPr>
            <p:nvPr/>
          </p:nvSpPr>
          <p:spPr bwMode="auto">
            <a:xfrm>
              <a:off x="-232" y="3072"/>
              <a:ext cx="1008" cy="960"/>
            </a:xfrm>
            <a:custGeom>
              <a:avLst/>
              <a:gdLst>
                <a:gd name="T0" fmla="*/ 220 w 1008"/>
                <a:gd name="T1" fmla="*/ 956 h 960"/>
                <a:gd name="T2" fmla="*/ 199 w 1008"/>
                <a:gd name="T3" fmla="*/ 957 h 960"/>
                <a:gd name="T4" fmla="*/ 235 w 1008"/>
                <a:gd name="T5" fmla="*/ 957 h 960"/>
                <a:gd name="T6" fmla="*/ 184 w 1008"/>
                <a:gd name="T7" fmla="*/ 624 h 960"/>
                <a:gd name="T8" fmla="*/ 472 w 1008"/>
                <a:gd name="T9" fmla="*/ 576 h 960"/>
                <a:gd name="T10" fmla="*/ 808 w 1008"/>
                <a:gd name="T11" fmla="*/ 624 h 960"/>
                <a:gd name="T12" fmla="*/ 712 w 1008"/>
                <a:gd name="T13" fmla="*/ 960 h 960"/>
                <a:gd name="T14" fmla="*/ 760 w 1008"/>
                <a:gd name="T15" fmla="*/ 960 h 960"/>
                <a:gd name="T16" fmla="*/ 1008 w 1008"/>
                <a:gd name="T17" fmla="*/ 160 h 960"/>
                <a:gd name="T18" fmla="*/ 480 w 1008"/>
                <a:gd name="T19" fmla="*/ 0 h 960"/>
                <a:gd name="T20" fmla="*/ 0 w 1008"/>
                <a:gd name="T21" fmla="*/ 160 h 960"/>
                <a:gd name="T22" fmla="*/ 136 w 1008"/>
                <a:gd name="T23" fmla="*/ 720 h 960"/>
                <a:gd name="T24" fmla="*/ 196 w 1008"/>
                <a:gd name="T25" fmla="*/ 960 h 960"/>
                <a:gd name="T26" fmla="*/ 232 w 1008"/>
                <a:gd name="T27" fmla="*/ 960 h 960"/>
                <a:gd name="T28" fmla="*/ 199 w 1008"/>
                <a:gd name="T29" fmla="*/ 960 h 960"/>
                <a:gd name="T30" fmla="*/ 136 w 1008"/>
                <a:gd name="T31" fmla="*/ 720 h 96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008"/>
                <a:gd name="T49" fmla="*/ 0 h 960"/>
                <a:gd name="T50" fmla="*/ 1008 w 1008"/>
                <a:gd name="T51" fmla="*/ 960 h 96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008" h="960">
                  <a:moveTo>
                    <a:pt x="220" y="956"/>
                  </a:moveTo>
                  <a:cubicBezTo>
                    <a:pt x="227" y="949"/>
                    <a:pt x="195" y="956"/>
                    <a:pt x="199" y="957"/>
                  </a:cubicBezTo>
                  <a:lnTo>
                    <a:pt x="235" y="957"/>
                  </a:lnTo>
                  <a:lnTo>
                    <a:pt x="184" y="624"/>
                  </a:lnTo>
                  <a:lnTo>
                    <a:pt x="472" y="576"/>
                  </a:lnTo>
                  <a:lnTo>
                    <a:pt x="808" y="624"/>
                  </a:lnTo>
                  <a:lnTo>
                    <a:pt x="712" y="960"/>
                  </a:lnTo>
                  <a:lnTo>
                    <a:pt x="760" y="960"/>
                  </a:lnTo>
                  <a:lnTo>
                    <a:pt x="1008" y="160"/>
                  </a:lnTo>
                  <a:lnTo>
                    <a:pt x="480" y="0"/>
                  </a:lnTo>
                  <a:lnTo>
                    <a:pt x="0" y="160"/>
                  </a:lnTo>
                  <a:lnTo>
                    <a:pt x="136" y="720"/>
                  </a:lnTo>
                  <a:lnTo>
                    <a:pt x="196" y="960"/>
                  </a:lnTo>
                  <a:lnTo>
                    <a:pt x="232" y="960"/>
                  </a:lnTo>
                  <a:lnTo>
                    <a:pt x="199" y="960"/>
                  </a:lnTo>
                  <a:lnTo>
                    <a:pt x="136" y="720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14361" name="Group 50"/>
            <p:cNvGrpSpPr>
              <a:grpSpLocks/>
            </p:cNvGrpSpPr>
            <p:nvPr/>
          </p:nvGrpSpPr>
          <p:grpSpPr bwMode="auto">
            <a:xfrm>
              <a:off x="-96" y="3696"/>
              <a:ext cx="676" cy="1050"/>
              <a:chOff x="2832" y="2736"/>
              <a:chExt cx="676" cy="1050"/>
            </a:xfrm>
          </p:grpSpPr>
          <p:sp>
            <p:nvSpPr>
              <p:cNvPr id="14363" name="Freeform 51"/>
              <p:cNvSpPr>
                <a:spLocks/>
              </p:cNvSpPr>
              <p:nvPr/>
            </p:nvSpPr>
            <p:spPr bwMode="auto">
              <a:xfrm>
                <a:off x="3171" y="3500"/>
                <a:ext cx="0" cy="241"/>
              </a:xfrm>
              <a:custGeom>
                <a:avLst/>
                <a:gdLst>
                  <a:gd name="T0" fmla="*/ 0 w 1"/>
                  <a:gd name="T1" fmla="*/ 0 h 256"/>
                  <a:gd name="T2" fmla="*/ 0 w 1"/>
                  <a:gd name="T3" fmla="*/ 256 h 256"/>
                  <a:gd name="T4" fmla="*/ 0 60000 65536"/>
                  <a:gd name="T5" fmla="*/ 0 60000 65536"/>
                  <a:gd name="T6" fmla="*/ 0 w 1"/>
                  <a:gd name="T7" fmla="*/ 0 h 256"/>
                  <a:gd name="T8" fmla="*/ 0 w 1"/>
                  <a:gd name="T9" fmla="*/ 256 h 25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256">
                    <a:moveTo>
                      <a:pt x="0" y="0"/>
                    </a:moveTo>
                    <a:lnTo>
                      <a:pt x="0" y="256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64" name="Freeform 52"/>
              <p:cNvSpPr>
                <a:spLocks/>
              </p:cNvSpPr>
              <p:nvPr/>
            </p:nvSpPr>
            <p:spPr bwMode="auto">
              <a:xfrm>
                <a:off x="2968" y="3353"/>
                <a:ext cx="406" cy="399"/>
              </a:xfrm>
              <a:custGeom>
                <a:avLst/>
                <a:gdLst>
                  <a:gd name="T0" fmla="*/ 79 w 468"/>
                  <a:gd name="T1" fmla="*/ 8 h 423"/>
                  <a:gd name="T2" fmla="*/ 313 w 468"/>
                  <a:gd name="T3" fmla="*/ 8 h 423"/>
                  <a:gd name="T4" fmla="*/ 367 w 468"/>
                  <a:gd name="T5" fmla="*/ 8 h 423"/>
                  <a:gd name="T6" fmla="*/ 385 w 468"/>
                  <a:gd name="T7" fmla="*/ 28 h 423"/>
                  <a:gd name="T8" fmla="*/ 417 w 468"/>
                  <a:gd name="T9" fmla="*/ 84 h 423"/>
                  <a:gd name="T10" fmla="*/ 433 w 468"/>
                  <a:gd name="T11" fmla="*/ 132 h 423"/>
                  <a:gd name="T12" fmla="*/ 463 w 468"/>
                  <a:gd name="T13" fmla="*/ 200 h 423"/>
                  <a:gd name="T14" fmla="*/ 463 w 468"/>
                  <a:gd name="T15" fmla="*/ 296 h 423"/>
                  <a:gd name="T16" fmla="*/ 437 w 468"/>
                  <a:gd name="T17" fmla="*/ 348 h 423"/>
                  <a:gd name="T18" fmla="*/ 429 w 468"/>
                  <a:gd name="T19" fmla="*/ 404 h 423"/>
                  <a:gd name="T20" fmla="*/ 425 w 468"/>
                  <a:gd name="T21" fmla="*/ 420 h 423"/>
                  <a:gd name="T22" fmla="*/ 393 w 468"/>
                  <a:gd name="T23" fmla="*/ 388 h 423"/>
                  <a:gd name="T24" fmla="*/ 369 w 468"/>
                  <a:gd name="T25" fmla="*/ 372 h 423"/>
                  <a:gd name="T26" fmla="*/ 317 w 468"/>
                  <a:gd name="T27" fmla="*/ 360 h 423"/>
                  <a:gd name="T28" fmla="*/ 273 w 468"/>
                  <a:gd name="T29" fmla="*/ 380 h 423"/>
                  <a:gd name="T30" fmla="*/ 237 w 468"/>
                  <a:gd name="T31" fmla="*/ 408 h 423"/>
                  <a:gd name="T32" fmla="*/ 223 w 468"/>
                  <a:gd name="T33" fmla="*/ 392 h 423"/>
                  <a:gd name="T34" fmla="*/ 165 w 468"/>
                  <a:gd name="T35" fmla="*/ 368 h 423"/>
                  <a:gd name="T36" fmla="*/ 105 w 468"/>
                  <a:gd name="T37" fmla="*/ 368 h 423"/>
                  <a:gd name="T38" fmla="*/ 73 w 468"/>
                  <a:gd name="T39" fmla="*/ 400 h 423"/>
                  <a:gd name="T40" fmla="*/ 49 w 468"/>
                  <a:gd name="T41" fmla="*/ 412 h 423"/>
                  <a:gd name="T42" fmla="*/ 31 w 468"/>
                  <a:gd name="T43" fmla="*/ 392 h 423"/>
                  <a:gd name="T44" fmla="*/ 13 w 468"/>
                  <a:gd name="T45" fmla="*/ 340 h 423"/>
                  <a:gd name="T46" fmla="*/ 1 w 468"/>
                  <a:gd name="T47" fmla="*/ 272 h 423"/>
                  <a:gd name="T48" fmla="*/ 5 w 468"/>
                  <a:gd name="T49" fmla="*/ 212 h 423"/>
                  <a:gd name="T50" fmla="*/ 31 w 468"/>
                  <a:gd name="T51" fmla="*/ 152 h 423"/>
                  <a:gd name="T52" fmla="*/ 57 w 468"/>
                  <a:gd name="T53" fmla="*/ 100 h 423"/>
                  <a:gd name="T54" fmla="*/ 79 w 468"/>
                  <a:gd name="T55" fmla="*/ 8 h 423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468"/>
                  <a:gd name="T85" fmla="*/ 0 h 423"/>
                  <a:gd name="T86" fmla="*/ 468 w 468"/>
                  <a:gd name="T87" fmla="*/ 423 h 423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468" h="423">
                    <a:moveTo>
                      <a:pt x="79" y="8"/>
                    </a:moveTo>
                    <a:cubicBezTo>
                      <a:pt x="118" y="0"/>
                      <a:pt x="265" y="8"/>
                      <a:pt x="313" y="8"/>
                    </a:cubicBezTo>
                    <a:cubicBezTo>
                      <a:pt x="361" y="8"/>
                      <a:pt x="355" y="5"/>
                      <a:pt x="367" y="8"/>
                    </a:cubicBezTo>
                    <a:cubicBezTo>
                      <a:pt x="379" y="11"/>
                      <a:pt x="377" y="15"/>
                      <a:pt x="385" y="28"/>
                    </a:cubicBezTo>
                    <a:cubicBezTo>
                      <a:pt x="393" y="41"/>
                      <a:pt x="409" y="67"/>
                      <a:pt x="417" y="84"/>
                    </a:cubicBezTo>
                    <a:cubicBezTo>
                      <a:pt x="425" y="101"/>
                      <a:pt x="425" y="113"/>
                      <a:pt x="433" y="132"/>
                    </a:cubicBezTo>
                    <a:cubicBezTo>
                      <a:pt x="441" y="151"/>
                      <a:pt x="458" y="173"/>
                      <a:pt x="463" y="200"/>
                    </a:cubicBezTo>
                    <a:cubicBezTo>
                      <a:pt x="468" y="227"/>
                      <a:pt x="467" y="271"/>
                      <a:pt x="463" y="296"/>
                    </a:cubicBezTo>
                    <a:cubicBezTo>
                      <a:pt x="459" y="321"/>
                      <a:pt x="443" y="330"/>
                      <a:pt x="437" y="348"/>
                    </a:cubicBezTo>
                    <a:cubicBezTo>
                      <a:pt x="431" y="366"/>
                      <a:pt x="431" y="392"/>
                      <a:pt x="429" y="404"/>
                    </a:cubicBezTo>
                    <a:cubicBezTo>
                      <a:pt x="427" y="416"/>
                      <a:pt x="431" y="423"/>
                      <a:pt x="425" y="420"/>
                    </a:cubicBezTo>
                    <a:cubicBezTo>
                      <a:pt x="419" y="417"/>
                      <a:pt x="402" y="396"/>
                      <a:pt x="393" y="388"/>
                    </a:cubicBezTo>
                    <a:cubicBezTo>
                      <a:pt x="384" y="380"/>
                      <a:pt x="382" y="377"/>
                      <a:pt x="369" y="372"/>
                    </a:cubicBezTo>
                    <a:cubicBezTo>
                      <a:pt x="356" y="367"/>
                      <a:pt x="333" y="359"/>
                      <a:pt x="317" y="360"/>
                    </a:cubicBezTo>
                    <a:cubicBezTo>
                      <a:pt x="301" y="361"/>
                      <a:pt x="286" y="372"/>
                      <a:pt x="273" y="380"/>
                    </a:cubicBezTo>
                    <a:cubicBezTo>
                      <a:pt x="260" y="388"/>
                      <a:pt x="245" y="406"/>
                      <a:pt x="237" y="408"/>
                    </a:cubicBezTo>
                    <a:cubicBezTo>
                      <a:pt x="229" y="410"/>
                      <a:pt x="235" y="399"/>
                      <a:pt x="223" y="392"/>
                    </a:cubicBezTo>
                    <a:cubicBezTo>
                      <a:pt x="211" y="385"/>
                      <a:pt x="185" y="372"/>
                      <a:pt x="165" y="368"/>
                    </a:cubicBezTo>
                    <a:cubicBezTo>
                      <a:pt x="145" y="364"/>
                      <a:pt x="120" y="363"/>
                      <a:pt x="105" y="368"/>
                    </a:cubicBezTo>
                    <a:cubicBezTo>
                      <a:pt x="90" y="373"/>
                      <a:pt x="82" y="393"/>
                      <a:pt x="73" y="400"/>
                    </a:cubicBezTo>
                    <a:cubicBezTo>
                      <a:pt x="64" y="407"/>
                      <a:pt x="56" y="413"/>
                      <a:pt x="49" y="412"/>
                    </a:cubicBezTo>
                    <a:cubicBezTo>
                      <a:pt x="42" y="411"/>
                      <a:pt x="37" y="404"/>
                      <a:pt x="31" y="392"/>
                    </a:cubicBezTo>
                    <a:cubicBezTo>
                      <a:pt x="25" y="380"/>
                      <a:pt x="18" y="360"/>
                      <a:pt x="13" y="340"/>
                    </a:cubicBezTo>
                    <a:cubicBezTo>
                      <a:pt x="8" y="320"/>
                      <a:pt x="2" y="293"/>
                      <a:pt x="1" y="272"/>
                    </a:cubicBezTo>
                    <a:cubicBezTo>
                      <a:pt x="0" y="251"/>
                      <a:pt x="0" y="232"/>
                      <a:pt x="5" y="212"/>
                    </a:cubicBezTo>
                    <a:cubicBezTo>
                      <a:pt x="10" y="192"/>
                      <a:pt x="22" y="171"/>
                      <a:pt x="31" y="152"/>
                    </a:cubicBezTo>
                    <a:cubicBezTo>
                      <a:pt x="40" y="133"/>
                      <a:pt x="49" y="124"/>
                      <a:pt x="57" y="100"/>
                    </a:cubicBezTo>
                    <a:cubicBezTo>
                      <a:pt x="65" y="76"/>
                      <a:pt x="75" y="27"/>
                      <a:pt x="79" y="8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66CC"/>
                  </a:gs>
                  <a:gs pos="50000">
                    <a:srgbClr val="000099"/>
                  </a:gs>
                  <a:gs pos="100000">
                    <a:srgbClr val="0066CC"/>
                  </a:gs>
                </a:gsLst>
                <a:lin ang="0" scaled="1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65" name="Freeform 53"/>
              <p:cNvSpPr>
                <a:spLocks/>
              </p:cNvSpPr>
              <p:nvPr/>
            </p:nvSpPr>
            <p:spPr bwMode="auto">
              <a:xfrm>
                <a:off x="3162" y="3360"/>
                <a:ext cx="41" cy="136"/>
              </a:xfrm>
              <a:custGeom>
                <a:avLst/>
                <a:gdLst>
                  <a:gd name="T0" fmla="*/ 0 w 48"/>
                  <a:gd name="T1" fmla="*/ 0 h 144"/>
                  <a:gd name="T2" fmla="*/ 48 w 48"/>
                  <a:gd name="T3" fmla="*/ 0 h 144"/>
                  <a:gd name="T4" fmla="*/ 48 w 48"/>
                  <a:gd name="T5" fmla="*/ 144 h 144"/>
                  <a:gd name="T6" fmla="*/ 0 w 48"/>
                  <a:gd name="T7" fmla="*/ 144 h 144"/>
                  <a:gd name="T8" fmla="*/ 0 w 48"/>
                  <a:gd name="T9" fmla="*/ 0 h 1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44"/>
                  <a:gd name="T17" fmla="*/ 48 w 48"/>
                  <a:gd name="T18" fmla="*/ 144 h 1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44">
                    <a:moveTo>
                      <a:pt x="0" y="0"/>
                    </a:moveTo>
                    <a:lnTo>
                      <a:pt x="48" y="0"/>
                    </a:lnTo>
                    <a:lnTo>
                      <a:pt x="48" y="144"/>
                    </a:lnTo>
                    <a:lnTo>
                      <a:pt x="0" y="14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66" name="Freeform 54"/>
              <p:cNvSpPr>
                <a:spLocks/>
              </p:cNvSpPr>
              <p:nvPr/>
            </p:nvSpPr>
            <p:spPr bwMode="auto">
              <a:xfrm>
                <a:off x="3240" y="3356"/>
                <a:ext cx="111" cy="136"/>
              </a:xfrm>
              <a:custGeom>
                <a:avLst/>
                <a:gdLst>
                  <a:gd name="T0" fmla="*/ 127 w 128"/>
                  <a:gd name="T1" fmla="*/ 133 h 144"/>
                  <a:gd name="T2" fmla="*/ 128 w 128"/>
                  <a:gd name="T3" fmla="*/ 144 h 144"/>
                  <a:gd name="T4" fmla="*/ 0 w 128"/>
                  <a:gd name="T5" fmla="*/ 4 h 144"/>
                  <a:gd name="T6" fmla="*/ 60 w 128"/>
                  <a:gd name="T7" fmla="*/ 0 h 144"/>
                  <a:gd name="T8" fmla="*/ 127 w 128"/>
                  <a:gd name="T9" fmla="*/ 133 h 1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8"/>
                  <a:gd name="T16" fmla="*/ 0 h 144"/>
                  <a:gd name="T17" fmla="*/ 128 w 128"/>
                  <a:gd name="T18" fmla="*/ 144 h 1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8" h="144">
                    <a:moveTo>
                      <a:pt x="127" y="133"/>
                    </a:moveTo>
                    <a:lnTo>
                      <a:pt x="128" y="144"/>
                    </a:lnTo>
                    <a:lnTo>
                      <a:pt x="0" y="4"/>
                    </a:lnTo>
                    <a:lnTo>
                      <a:pt x="60" y="0"/>
                    </a:lnTo>
                    <a:lnTo>
                      <a:pt x="127" y="133"/>
                    </a:lnTo>
                    <a:close/>
                  </a:path>
                </a:pathLst>
              </a:cu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67" name="Freeform 55"/>
              <p:cNvSpPr>
                <a:spLocks/>
              </p:cNvSpPr>
              <p:nvPr/>
            </p:nvSpPr>
            <p:spPr bwMode="auto">
              <a:xfrm>
                <a:off x="3000" y="3353"/>
                <a:ext cx="90" cy="143"/>
              </a:xfrm>
              <a:custGeom>
                <a:avLst/>
                <a:gdLst>
                  <a:gd name="T0" fmla="*/ 0 w 104"/>
                  <a:gd name="T1" fmla="*/ 152 h 152"/>
                  <a:gd name="T2" fmla="*/ 8 w 104"/>
                  <a:gd name="T3" fmla="*/ 136 h 152"/>
                  <a:gd name="T4" fmla="*/ 44 w 104"/>
                  <a:gd name="T5" fmla="*/ 0 h 152"/>
                  <a:gd name="T6" fmla="*/ 104 w 104"/>
                  <a:gd name="T7" fmla="*/ 8 h 152"/>
                  <a:gd name="T8" fmla="*/ 0 w 104"/>
                  <a:gd name="T9" fmla="*/ 152 h 1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52"/>
                  <a:gd name="T17" fmla="*/ 104 w 104"/>
                  <a:gd name="T18" fmla="*/ 152 h 1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52">
                    <a:moveTo>
                      <a:pt x="0" y="152"/>
                    </a:moveTo>
                    <a:lnTo>
                      <a:pt x="8" y="136"/>
                    </a:lnTo>
                    <a:lnTo>
                      <a:pt x="44" y="0"/>
                    </a:lnTo>
                    <a:lnTo>
                      <a:pt x="104" y="8"/>
                    </a:lnTo>
                    <a:lnTo>
                      <a:pt x="0" y="152"/>
                    </a:lnTo>
                    <a:close/>
                  </a:path>
                </a:pathLst>
              </a:custGeom>
              <a:solidFill>
                <a:srgbClr val="0000FF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68" name="Freeform 56"/>
              <p:cNvSpPr>
                <a:spLocks/>
              </p:cNvSpPr>
              <p:nvPr/>
            </p:nvSpPr>
            <p:spPr bwMode="auto">
              <a:xfrm>
                <a:off x="3031" y="3160"/>
                <a:ext cx="272" cy="203"/>
              </a:xfrm>
              <a:custGeom>
                <a:avLst/>
                <a:gdLst>
                  <a:gd name="T0" fmla="*/ 6 w 313"/>
                  <a:gd name="T1" fmla="*/ 212 h 215"/>
                  <a:gd name="T2" fmla="*/ 44 w 313"/>
                  <a:gd name="T3" fmla="*/ 208 h 215"/>
                  <a:gd name="T4" fmla="*/ 264 w 313"/>
                  <a:gd name="T5" fmla="*/ 204 h 215"/>
                  <a:gd name="T6" fmla="*/ 304 w 313"/>
                  <a:gd name="T7" fmla="*/ 204 h 215"/>
                  <a:gd name="T8" fmla="*/ 312 w 313"/>
                  <a:gd name="T9" fmla="*/ 152 h 215"/>
                  <a:gd name="T10" fmla="*/ 308 w 313"/>
                  <a:gd name="T11" fmla="*/ 92 h 215"/>
                  <a:gd name="T12" fmla="*/ 284 w 313"/>
                  <a:gd name="T13" fmla="*/ 40 h 215"/>
                  <a:gd name="T14" fmla="*/ 248 w 313"/>
                  <a:gd name="T15" fmla="*/ 20 h 215"/>
                  <a:gd name="T16" fmla="*/ 204 w 313"/>
                  <a:gd name="T17" fmla="*/ 4 h 215"/>
                  <a:gd name="T18" fmla="*/ 160 w 313"/>
                  <a:gd name="T19" fmla="*/ 44 h 215"/>
                  <a:gd name="T20" fmla="*/ 152 w 313"/>
                  <a:gd name="T21" fmla="*/ 44 h 215"/>
                  <a:gd name="T22" fmla="*/ 108 w 313"/>
                  <a:gd name="T23" fmla="*/ 8 h 215"/>
                  <a:gd name="T24" fmla="*/ 80 w 313"/>
                  <a:gd name="T25" fmla="*/ 16 h 215"/>
                  <a:gd name="T26" fmla="*/ 44 w 313"/>
                  <a:gd name="T27" fmla="*/ 48 h 215"/>
                  <a:gd name="T28" fmla="*/ 16 w 313"/>
                  <a:gd name="T29" fmla="*/ 84 h 215"/>
                  <a:gd name="T30" fmla="*/ 6 w 313"/>
                  <a:gd name="T31" fmla="*/ 116 h 215"/>
                  <a:gd name="T32" fmla="*/ 6 w 313"/>
                  <a:gd name="T33" fmla="*/ 164 h 215"/>
                  <a:gd name="T34" fmla="*/ 0 w 313"/>
                  <a:gd name="T35" fmla="*/ 192 h 215"/>
                  <a:gd name="T36" fmla="*/ 6 w 313"/>
                  <a:gd name="T37" fmla="*/ 212 h 21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13"/>
                  <a:gd name="T58" fmla="*/ 0 h 215"/>
                  <a:gd name="T59" fmla="*/ 313 w 313"/>
                  <a:gd name="T60" fmla="*/ 215 h 215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13" h="215">
                    <a:moveTo>
                      <a:pt x="6" y="212"/>
                    </a:moveTo>
                    <a:cubicBezTo>
                      <a:pt x="13" y="215"/>
                      <a:pt x="1" y="209"/>
                      <a:pt x="44" y="208"/>
                    </a:cubicBezTo>
                    <a:cubicBezTo>
                      <a:pt x="87" y="207"/>
                      <a:pt x="221" y="205"/>
                      <a:pt x="264" y="204"/>
                    </a:cubicBezTo>
                    <a:cubicBezTo>
                      <a:pt x="307" y="203"/>
                      <a:pt x="296" y="213"/>
                      <a:pt x="304" y="204"/>
                    </a:cubicBezTo>
                    <a:cubicBezTo>
                      <a:pt x="312" y="195"/>
                      <a:pt x="311" y="171"/>
                      <a:pt x="312" y="152"/>
                    </a:cubicBezTo>
                    <a:cubicBezTo>
                      <a:pt x="313" y="133"/>
                      <a:pt x="313" y="111"/>
                      <a:pt x="308" y="92"/>
                    </a:cubicBezTo>
                    <a:cubicBezTo>
                      <a:pt x="303" y="73"/>
                      <a:pt x="294" y="52"/>
                      <a:pt x="284" y="40"/>
                    </a:cubicBezTo>
                    <a:cubicBezTo>
                      <a:pt x="274" y="28"/>
                      <a:pt x="261" y="26"/>
                      <a:pt x="248" y="20"/>
                    </a:cubicBezTo>
                    <a:cubicBezTo>
                      <a:pt x="235" y="14"/>
                      <a:pt x="219" y="0"/>
                      <a:pt x="204" y="4"/>
                    </a:cubicBezTo>
                    <a:cubicBezTo>
                      <a:pt x="189" y="8"/>
                      <a:pt x="169" y="37"/>
                      <a:pt x="160" y="44"/>
                    </a:cubicBezTo>
                    <a:cubicBezTo>
                      <a:pt x="151" y="51"/>
                      <a:pt x="161" y="50"/>
                      <a:pt x="152" y="44"/>
                    </a:cubicBezTo>
                    <a:cubicBezTo>
                      <a:pt x="143" y="38"/>
                      <a:pt x="120" y="13"/>
                      <a:pt x="108" y="8"/>
                    </a:cubicBezTo>
                    <a:cubicBezTo>
                      <a:pt x="96" y="3"/>
                      <a:pt x="91" y="9"/>
                      <a:pt x="80" y="16"/>
                    </a:cubicBezTo>
                    <a:cubicBezTo>
                      <a:pt x="69" y="23"/>
                      <a:pt x="55" y="37"/>
                      <a:pt x="44" y="48"/>
                    </a:cubicBezTo>
                    <a:cubicBezTo>
                      <a:pt x="33" y="59"/>
                      <a:pt x="22" y="73"/>
                      <a:pt x="16" y="84"/>
                    </a:cubicBezTo>
                    <a:cubicBezTo>
                      <a:pt x="10" y="95"/>
                      <a:pt x="8" y="103"/>
                      <a:pt x="6" y="116"/>
                    </a:cubicBezTo>
                    <a:cubicBezTo>
                      <a:pt x="4" y="129"/>
                      <a:pt x="7" y="151"/>
                      <a:pt x="6" y="164"/>
                    </a:cubicBezTo>
                    <a:cubicBezTo>
                      <a:pt x="5" y="177"/>
                      <a:pt x="0" y="184"/>
                      <a:pt x="0" y="192"/>
                    </a:cubicBezTo>
                    <a:cubicBezTo>
                      <a:pt x="0" y="200"/>
                      <a:pt x="2" y="209"/>
                      <a:pt x="6" y="21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69" name="Freeform 57"/>
              <p:cNvSpPr>
                <a:spLocks/>
              </p:cNvSpPr>
              <p:nvPr/>
            </p:nvSpPr>
            <p:spPr bwMode="auto">
              <a:xfrm>
                <a:off x="3089" y="3134"/>
                <a:ext cx="73" cy="90"/>
              </a:xfrm>
              <a:custGeom>
                <a:avLst/>
                <a:gdLst>
                  <a:gd name="T0" fmla="*/ 40 w 84"/>
                  <a:gd name="T1" fmla="*/ 0 h 96"/>
                  <a:gd name="T2" fmla="*/ 28 w 84"/>
                  <a:gd name="T3" fmla="*/ 12 h 96"/>
                  <a:gd name="T4" fmla="*/ 0 w 84"/>
                  <a:gd name="T5" fmla="*/ 28 h 96"/>
                  <a:gd name="T6" fmla="*/ 56 w 84"/>
                  <a:gd name="T7" fmla="*/ 96 h 96"/>
                  <a:gd name="T8" fmla="*/ 84 w 84"/>
                  <a:gd name="T9" fmla="*/ 60 h 96"/>
                  <a:gd name="T10" fmla="*/ 32 w 84"/>
                  <a:gd name="T11" fmla="*/ 8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96"/>
                  <a:gd name="T20" fmla="*/ 84 w 84"/>
                  <a:gd name="T21" fmla="*/ 96 h 9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96">
                    <a:moveTo>
                      <a:pt x="40" y="0"/>
                    </a:moveTo>
                    <a:cubicBezTo>
                      <a:pt x="34" y="12"/>
                      <a:pt x="43" y="12"/>
                      <a:pt x="28" y="12"/>
                    </a:cubicBezTo>
                    <a:lnTo>
                      <a:pt x="0" y="28"/>
                    </a:lnTo>
                    <a:lnTo>
                      <a:pt x="56" y="96"/>
                    </a:lnTo>
                    <a:lnTo>
                      <a:pt x="84" y="60"/>
                    </a:lnTo>
                    <a:lnTo>
                      <a:pt x="32" y="8"/>
                    </a:lnTo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0" name="Freeform 58"/>
              <p:cNvSpPr>
                <a:spLocks/>
              </p:cNvSpPr>
              <p:nvPr/>
            </p:nvSpPr>
            <p:spPr bwMode="auto">
              <a:xfrm flipH="1">
                <a:off x="3162" y="3134"/>
                <a:ext cx="72" cy="90"/>
              </a:xfrm>
              <a:custGeom>
                <a:avLst/>
                <a:gdLst>
                  <a:gd name="T0" fmla="*/ 40 w 84"/>
                  <a:gd name="T1" fmla="*/ 0 h 96"/>
                  <a:gd name="T2" fmla="*/ 28 w 84"/>
                  <a:gd name="T3" fmla="*/ 12 h 96"/>
                  <a:gd name="T4" fmla="*/ 0 w 84"/>
                  <a:gd name="T5" fmla="*/ 28 h 96"/>
                  <a:gd name="T6" fmla="*/ 56 w 84"/>
                  <a:gd name="T7" fmla="*/ 96 h 96"/>
                  <a:gd name="T8" fmla="*/ 84 w 84"/>
                  <a:gd name="T9" fmla="*/ 60 h 96"/>
                  <a:gd name="T10" fmla="*/ 32 w 84"/>
                  <a:gd name="T11" fmla="*/ 8 h 9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4"/>
                  <a:gd name="T19" fmla="*/ 0 h 96"/>
                  <a:gd name="T20" fmla="*/ 84 w 84"/>
                  <a:gd name="T21" fmla="*/ 96 h 9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4" h="96">
                    <a:moveTo>
                      <a:pt x="40" y="0"/>
                    </a:moveTo>
                    <a:cubicBezTo>
                      <a:pt x="34" y="12"/>
                      <a:pt x="43" y="12"/>
                      <a:pt x="28" y="12"/>
                    </a:cubicBezTo>
                    <a:lnTo>
                      <a:pt x="0" y="28"/>
                    </a:lnTo>
                    <a:lnTo>
                      <a:pt x="56" y="96"/>
                    </a:lnTo>
                    <a:lnTo>
                      <a:pt x="84" y="60"/>
                    </a:lnTo>
                    <a:lnTo>
                      <a:pt x="32" y="8"/>
                    </a:lnTo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1" name="Freeform 59"/>
              <p:cNvSpPr>
                <a:spLocks/>
              </p:cNvSpPr>
              <p:nvPr/>
            </p:nvSpPr>
            <p:spPr bwMode="auto">
              <a:xfrm>
                <a:off x="3168" y="3360"/>
                <a:ext cx="6" cy="376"/>
              </a:xfrm>
              <a:custGeom>
                <a:avLst/>
                <a:gdLst>
                  <a:gd name="T0" fmla="*/ 0 w 8"/>
                  <a:gd name="T1" fmla="*/ 0 h 400"/>
                  <a:gd name="T2" fmla="*/ 8 w 8"/>
                  <a:gd name="T3" fmla="*/ 400 h 400"/>
                  <a:gd name="T4" fmla="*/ 0 60000 65536"/>
                  <a:gd name="T5" fmla="*/ 0 60000 65536"/>
                  <a:gd name="T6" fmla="*/ 0 w 8"/>
                  <a:gd name="T7" fmla="*/ 0 h 400"/>
                  <a:gd name="T8" fmla="*/ 8 w 8"/>
                  <a:gd name="T9" fmla="*/ 400 h 40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8" h="400">
                    <a:moveTo>
                      <a:pt x="0" y="0"/>
                    </a:moveTo>
                    <a:lnTo>
                      <a:pt x="8" y="40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2" name="Freeform 60"/>
              <p:cNvSpPr>
                <a:spLocks/>
              </p:cNvSpPr>
              <p:nvPr/>
            </p:nvSpPr>
            <p:spPr bwMode="auto">
              <a:xfrm>
                <a:off x="3164" y="3198"/>
                <a:ext cx="1" cy="150"/>
              </a:xfrm>
              <a:custGeom>
                <a:avLst/>
                <a:gdLst>
                  <a:gd name="T0" fmla="*/ 0 w 1"/>
                  <a:gd name="T1" fmla="*/ 0 h 160"/>
                  <a:gd name="T2" fmla="*/ 0 w 1"/>
                  <a:gd name="T3" fmla="*/ 160 h 160"/>
                  <a:gd name="T4" fmla="*/ 0 60000 65536"/>
                  <a:gd name="T5" fmla="*/ 0 60000 65536"/>
                  <a:gd name="T6" fmla="*/ 0 w 1"/>
                  <a:gd name="T7" fmla="*/ 0 h 160"/>
                  <a:gd name="T8" fmla="*/ 1 w 1"/>
                  <a:gd name="T9" fmla="*/ 160 h 16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1" h="160">
                    <a:moveTo>
                      <a:pt x="0" y="0"/>
                    </a:moveTo>
                    <a:lnTo>
                      <a:pt x="0" y="16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3" name="Freeform 61" descr="Коричневый мрамор"/>
              <p:cNvSpPr>
                <a:spLocks/>
              </p:cNvSpPr>
              <p:nvPr/>
            </p:nvSpPr>
            <p:spPr bwMode="auto">
              <a:xfrm>
                <a:off x="3009" y="3696"/>
                <a:ext cx="341" cy="90"/>
              </a:xfrm>
              <a:custGeom>
                <a:avLst/>
                <a:gdLst>
                  <a:gd name="T0" fmla="*/ 10 w 352"/>
                  <a:gd name="T1" fmla="*/ 49 h 95"/>
                  <a:gd name="T2" fmla="*/ 11 w 352"/>
                  <a:gd name="T3" fmla="*/ 86 h 95"/>
                  <a:gd name="T4" fmla="*/ 59 w 352"/>
                  <a:gd name="T5" fmla="*/ 86 h 95"/>
                  <a:gd name="T6" fmla="*/ 181 w 352"/>
                  <a:gd name="T7" fmla="*/ 88 h 95"/>
                  <a:gd name="T8" fmla="*/ 328 w 352"/>
                  <a:gd name="T9" fmla="*/ 88 h 95"/>
                  <a:gd name="T10" fmla="*/ 325 w 352"/>
                  <a:gd name="T11" fmla="*/ 43 h 95"/>
                  <a:gd name="T12" fmla="*/ 244 w 352"/>
                  <a:gd name="T13" fmla="*/ 1 h 95"/>
                  <a:gd name="T14" fmla="*/ 181 w 352"/>
                  <a:gd name="T15" fmla="*/ 40 h 95"/>
                  <a:gd name="T16" fmla="*/ 187 w 352"/>
                  <a:gd name="T17" fmla="*/ 85 h 95"/>
                  <a:gd name="T18" fmla="*/ 154 w 352"/>
                  <a:gd name="T19" fmla="*/ 34 h 95"/>
                  <a:gd name="T20" fmla="*/ 70 w 352"/>
                  <a:gd name="T21" fmla="*/ 7 h 95"/>
                  <a:gd name="T22" fmla="*/ 10 w 352"/>
                  <a:gd name="T23" fmla="*/ 49 h 9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352"/>
                  <a:gd name="T37" fmla="*/ 0 h 95"/>
                  <a:gd name="T38" fmla="*/ 352 w 352"/>
                  <a:gd name="T39" fmla="*/ 95 h 95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352" h="95">
                    <a:moveTo>
                      <a:pt x="10" y="49"/>
                    </a:moveTo>
                    <a:cubicBezTo>
                      <a:pt x="0" y="62"/>
                      <a:pt x="3" y="80"/>
                      <a:pt x="11" y="86"/>
                    </a:cubicBezTo>
                    <a:cubicBezTo>
                      <a:pt x="19" y="92"/>
                      <a:pt x="31" y="86"/>
                      <a:pt x="59" y="86"/>
                    </a:cubicBezTo>
                    <a:cubicBezTo>
                      <a:pt x="87" y="86"/>
                      <a:pt x="136" y="88"/>
                      <a:pt x="181" y="88"/>
                    </a:cubicBezTo>
                    <a:cubicBezTo>
                      <a:pt x="226" y="88"/>
                      <a:pt x="304" y="95"/>
                      <a:pt x="328" y="88"/>
                    </a:cubicBezTo>
                    <a:cubicBezTo>
                      <a:pt x="352" y="81"/>
                      <a:pt x="339" y="58"/>
                      <a:pt x="325" y="43"/>
                    </a:cubicBezTo>
                    <a:cubicBezTo>
                      <a:pt x="311" y="28"/>
                      <a:pt x="268" y="2"/>
                      <a:pt x="244" y="1"/>
                    </a:cubicBezTo>
                    <a:cubicBezTo>
                      <a:pt x="220" y="0"/>
                      <a:pt x="191" y="26"/>
                      <a:pt x="181" y="40"/>
                    </a:cubicBezTo>
                    <a:cubicBezTo>
                      <a:pt x="171" y="54"/>
                      <a:pt x="191" y="86"/>
                      <a:pt x="187" y="85"/>
                    </a:cubicBezTo>
                    <a:cubicBezTo>
                      <a:pt x="183" y="84"/>
                      <a:pt x="173" y="47"/>
                      <a:pt x="154" y="34"/>
                    </a:cubicBezTo>
                    <a:cubicBezTo>
                      <a:pt x="135" y="21"/>
                      <a:pt x="94" y="4"/>
                      <a:pt x="70" y="7"/>
                    </a:cubicBezTo>
                    <a:cubicBezTo>
                      <a:pt x="46" y="10"/>
                      <a:pt x="20" y="36"/>
                      <a:pt x="10" y="49"/>
                    </a:cubicBezTo>
                    <a:close/>
                  </a:path>
                </a:pathLst>
              </a:custGeom>
              <a:blipFill dpi="0" rotWithShape="1">
                <a:blip r:embed="rId6"/>
                <a:srcRect/>
                <a:tile tx="0" ty="0" sx="100000" sy="100000" flip="none" algn="tl"/>
              </a:blip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4" name="Freeform 62"/>
              <p:cNvSpPr>
                <a:spLocks/>
              </p:cNvSpPr>
              <p:nvPr/>
            </p:nvSpPr>
            <p:spPr bwMode="auto">
              <a:xfrm>
                <a:off x="2971" y="2736"/>
                <a:ext cx="387" cy="287"/>
              </a:xfrm>
              <a:custGeom>
                <a:avLst/>
                <a:gdLst>
                  <a:gd name="T0" fmla="*/ 378 w 400"/>
                  <a:gd name="T1" fmla="*/ 286 h 301"/>
                  <a:gd name="T2" fmla="*/ 399 w 400"/>
                  <a:gd name="T3" fmla="*/ 220 h 301"/>
                  <a:gd name="T4" fmla="*/ 384 w 400"/>
                  <a:gd name="T5" fmla="*/ 202 h 301"/>
                  <a:gd name="T6" fmla="*/ 387 w 400"/>
                  <a:gd name="T7" fmla="*/ 166 h 301"/>
                  <a:gd name="T8" fmla="*/ 360 w 400"/>
                  <a:gd name="T9" fmla="*/ 151 h 301"/>
                  <a:gd name="T10" fmla="*/ 366 w 400"/>
                  <a:gd name="T11" fmla="*/ 121 h 301"/>
                  <a:gd name="T12" fmla="*/ 351 w 400"/>
                  <a:gd name="T13" fmla="*/ 124 h 301"/>
                  <a:gd name="T14" fmla="*/ 294 w 400"/>
                  <a:gd name="T15" fmla="*/ 67 h 301"/>
                  <a:gd name="T16" fmla="*/ 267 w 400"/>
                  <a:gd name="T17" fmla="*/ 64 h 301"/>
                  <a:gd name="T18" fmla="*/ 247 w 400"/>
                  <a:gd name="T19" fmla="*/ 53 h 301"/>
                  <a:gd name="T20" fmla="*/ 261 w 400"/>
                  <a:gd name="T21" fmla="*/ 28 h 301"/>
                  <a:gd name="T22" fmla="*/ 282 w 400"/>
                  <a:gd name="T23" fmla="*/ 31 h 301"/>
                  <a:gd name="T24" fmla="*/ 264 w 400"/>
                  <a:gd name="T25" fmla="*/ 1 h 301"/>
                  <a:gd name="T26" fmla="*/ 228 w 400"/>
                  <a:gd name="T27" fmla="*/ 40 h 301"/>
                  <a:gd name="T28" fmla="*/ 219 w 400"/>
                  <a:gd name="T29" fmla="*/ 55 h 301"/>
                  <a:gd name="T30" fmla="*/ 192 w 400"/>
                  <a:gd name="T31" fmla="*/ 10 h 301"/>
                  <a:gd name="T32" fmla="*/ 186 w 400"/>
                  <a:gd name="T33" fmla="*/ 22 h 301"/>
                  <a:gd name="T34" fmla="*/ 204 w 400"/>
                  <a:gd name="T35" fmla="*/ 55 h 301"/>
                  <a:gd name="T36" fmla="*/ 162 w 400"/>
                  <a:gd name="T37" fmla="*/ 10 h 301"/>
                  <a:gd name="T38" fmla="*/ 144 w 400"/>
                  <a:gd name="T39" fmla="*/ 16 h 301"/>
                  <a:gd name="T40" fmla="*/ 120 w 400"/>
                  <a:gd name="T41" fmla="*/ 19 h 301"/>
                  <a:gd name="T42" fmla="*/ 114 w 400"/>
                  <a:gd name="T43" fmla="*/ 34 h 301"/>
                  <a:gd name="T44" fmla="*/ 147 w 400"/>
                  <a:gd name="T45" fmla="*/ 37 h 301"/>
                  <a:gd name="T46" fmla="*/ 159 w 400"/>
                  <a:gd name="T47" fmla="*/ 58 h 301"/>
                  <a:gd name="T48" fmla="*/ 126 w 400"/>
                  <a:gd name="T49" fmla="*/ 55 h 301"/>
                  <a:gd name="T50" fmla="*/ 114 w 400"/>
                  <a:gd name="T51" fmla="*/ 73 h 301"/>
                  <a:gd name="T52" fmla="*/ 93 w 400"/>
                  <a:gd name="T53" fmla="*/ 79 h 301"/>
                  <a:gd name="T54" fmla="*/ 72 w 400"/>
                  <a:gd name="T55" fmla="*/ 94 h 301"/>
                  <a:gd name="T56" fmla="*/ 54 w 400"/>
                  <a:gd name="T57" fmla="*/ 106 h 301"/>
                  <a:gd name="T58" fmla="*/ 60 w 400"/>
                  <a:gd name="T59" fmla="*/ 124 h 301"/>
                  <a:gd name="T60" fmla="*/ 45 w 400"/>
                  <a:gd name="T61" fmla="*/ 142 h 301"/>
                  <a:gd name="T62" fmla="*/ 27 w 400"/>
                  <a:gd name="T63" fmla="*/ 154 h 301"/>
                  <a:gd name="T64" fmla="*/ 12 w 400"/>
                  <a:gd name="T65" fmla="*/ 214 h 301"/>
                  <a:gd name="T66" fmla="*/ 3 w 400"/>
                  <a:gd name="T67" fmla="*/ 274 h 301"/>
                  <a:gd name="T68" fmla="*/ 33 w 400"/>
                  <a:gd name="T69" fmla="*/ 301 h 30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0"/>
                  <a:gd name="T106" fmla="*/ 0 h 301"/>
                  <a:gd name="T107" fmla="*/ 400 w 400"/>
                  <a:gd name="T108" fmla="*/ 301 h 301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0" h="301">
                    <a:moveTo>
                      <a:pt x="378" y="286"/>
                    </a:moveTo>
                    <a:cubicBezTo>
                      <a:pt x="381" y="275"/>
                      <a:pt x="398" y="234"/>
                      <a:pt x="399" y="220"/>
                    </a:cubicBezTo>
                    <a:cubicBezTo>
                      <a:pt x="400" y="206"/>
                      <a:pt x="386" y="211"/>
                      <a:pt x="384" y="202"/>
                    </a:cubicBezTo>
                    <a:cubicBezTo>
                      <a:pt x="382" y="193"/>
                      <a:pt x="391" y="174"/>
                      <a:pt x="387" y="166"/>
                    </a:cubicBezTo>
                    <a:cubicBezTo>
                      <a:pt x="383" y="158"/>
                      <a:pt x="363" y="158"/>
                      <a:pt x="360" y="151"/>
                    </a:cubicBezTo>
                    <a:cubicBezTo>
                      <a:pt x="357" y="144"/>
                      <a:pt x="367" y="125"/>
                      <a:pt x="366" y="121"/>
                    </a:cubicBezTo>
                    <a:cubicBezTo>
                      <a:pt x="365" y="117"/>
                      <a:pt x="363" y="133"/>
                      <a:pt x="351" y="124"/>
                    </a:cubicBezTo>
                    <a:cubicBezTo>
                      <a:pt x="339" y="115"/>
                      <a:pt x="308" y="77"/>
                      <a:pt x="294" y="67"/>
                    </a:cubicBezTo>
                    <a:cubicBezTo>
                      <a:pt x="280" y="57"/>
                      <a:pt x="275" y="66"/>
                      <a:pt x="267" y="64"/>
                    </a:cubicBezTo>
                    <a:cubicBezTo>
                      <a:pt x="259" y="62"/>
                      <a:pt x="248" y="59"/>
                      <a:pt x="247" y="53"/>
                    </a:cubicBezTo>
                    <a:cubicBezTo>
                      <a:pt x="246" y="47"/>
                      <a:pt x="255" y="32"/>
                      <a:pt x="261" y="28"/>
                    </a:cubicBezTo>
                    <a:cubicBezTo>
                      <a:pt x="267" y="24"/>
                      <a:pt x="282" y="35"/>
                      <a:pt x="282" y="31"/>
                    </a:cubicBezTo>
                    <a:cubicBezTo>
                      <a:pt x="282" y="27"/>
                      <a:pt x="273" y="0"/>
                      <a:pt x="264" y="1"/>
                    </a:cubicBezTo>
                    <a:cubicBezTo>
                      <a:pt x="255" y="2"/>
                      <a:pt x="235" y="31"/>
                      <a:pt x="228" y="40"/>
                    </a:cubicBezTo>
                    <a:cubicBezTo>
                      <a:pt x="221" y="49"/>
                      <a:pt x="225" y="60"/>
                      <a:pt x="219" y="55"/>
                    </a:cubicBezTo>
                    <a:cubicBezTo>
                      <a:pt x="213" y="50"/>
                      <a:pt x="197" y="15"/>
                      <a:pt x="192" y="10"/>
                    </a:cubicBezTo>
                    <a:cubicBezTo>
                      <a:pt x="187" y="5"/>
                      <a:pt x="184" y="15"/>
                      <a:pt x="186" y="22"/>
                    </a:cubicBezTo>
                    <a:cubicBezTo>
                      <a:pt x="188" y="29"/>
                      <a:pt x="208" y="57"/>
                      <a:pt x="204" y="55"/>
                    </a:cubicBezTo>
                    <a:cubicBezTo>
                      <a:pt x="200" y="53"/>
                      <a:pt x="172" y="17"/>
                      <a:pt x="162" y="10"/>
                    </a:cubicBezTo>
                    <a:cubicBezTo>
                      <a:pt x="152" y="3"/>
                      <a:pt x="151" y="15"/>
                      <a:pt x="144" y="16"/>
                    </a:cubicBezTo>
                    <a:cubicBezTo>
                      <a:pt x="137" y="17"/>
                      <a:pt x="125" y="16"/>
                      <a:pt x="120" y="19"/>
                    </a:cubicBezTo>
                    <a:cubicBezTo>
                      <a:pt x="115" y="22"/>
                      <a:pt x="110" y="31"/>
                      <a:pt x="114" y="34"/>
                    </a:cubicBezTo>
                    <a:cubicBezTo>
                      <a:pt x="118" y="37"/>
                      <a:pt x="140" y="33"/>
                      <a:pt x="147" y="37"/>
                    </a:cubicBezTo>
                    <a:cubicBezTo>
                      <a:pt x="154" y="41"/>
                      <a:pt x="163" y="55"/>
                      <a:pt x="159" y="58"/>
                    </a:cubicBezTo>
                    <a:cubicBezTo>
                      <a:pt x="155" y="61"/>
                      <a:pt x="133" y="53"/>
                      <a:pt x="126" y="55"/>
                    </a:cubicBezTo>
                    <a:cubicBezTo>
                      <a:pt x="119" y="57"/>
                      <a:pt x="119" y="69"/>
                      <a:pt x="114" y="73"/>
                    </a:cubicBezTo>
                    <a:cubicBezTo>
                      <a:pt x="109" y="77"/>
                      <a:pt x="100" y="76"/>
                      <a:pt x="93" y="79"/>
                    </a:cubicBezTo>
                    <a:cubicBezTo>
                      <a:pt x="86" y="82"/>
                      <a:pt x="79" y="89"/>
                      <a:pt x="72" y="94"/>
                    </a:cubicBezTo>
                    <a:cubicBezTo>
                      <a:pt x="65" y="99"/>
                      <a:pt x="56" y="101"/>
                      <a:pt x="54" y="106"/>
                    </a:cubicBezTo>
                    <a:cubicBezTo>
                      <a:pt x="52" y="111"/>
                      <a:pt x="61" y="118"/>
                      <a:pt x="60" y="124"/>
                    </a:cubicBezTo>
                    <a:cubicBezTo>
                      <a:pt x="59" y="130"/>
                      <a:pt x="51" y="137"/>
                      <a:pt x="45" y="142"/>
                    </a:cubicBezTo>
                    <a:cubicBezTo>
                      <a:pt x="39" y="147"/>
                      <a:pt x="33" y="142"/>
                      <a:pt x="27" y="154"/>
                    </a:cubicBezTo>
                    <a:cubicBezTo>
                      <a:pt x="21" y="166"/>
                      <a:pt x="16" y="194"/>
                      <a:pt x="12" y="214"/>
                    </a:cubicBezTo>
                    <a:cubicBezTo>
                      <a:pt x="8" y="234"/>
                      <a:pt x="0" y="260"/>
                      <a:pt x="3" y="274"/>
                    </a:cubicBezTo>
                    <a:cubicBezTo>
                      <a:pt x="6" y="288"/>
                      <a:pt x="27" y="295"/>
                      <a:pt x="33" y="301"/>
                    </a:cubicBezTo>
                  </a:path>
                </a:pathLst>
              </a:custGeom>
              <a:gradFill rotWithShape="1">
                <a:gsLst>
                  <a:gs pos="0">
                    <a:srgbClr val="D20000"/>
                  </a:gs>
                  <a:gs pos="50000">
                    <a:srgbClr val="993300"/>
                  </a:gs>
                  <a:gs pos="100000">
                    <a:srgbClr val="D20000"/>
                  </a:gs>
                </a:gsLst>
                <a:lin ang="18900000" scaled="1"/>
              </a:gra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5" name="Freeform 63"/>
              <p:cNvSpPr>
                <a:spLocks/>
              </p:cNvSpPr>
              <p:nvPr/>
            </p:nvSpPr>
            <p:spPr bwMode="auto">
              <a:xfrm>
                <a:off x="3004" y="2838"/>
                <a:ext cx="333" cy="347"/>
              </a:xfrm>
              <a:custGeom>
                <a:avLst/>
                <a:gdLst>
                  <a:gd name="T0" fmla="*/ 0 w 344"/>
                  <a:gd name="T1" fmla="*/ 194 h 365"/>
                  <a:gd name="T2" fmla="*/ 6 w 344"/>
                  <a:gd name="T3" fmla="*/ 209 h 365"/>
                  <a:gd name="T4" fmla="*/ 36 w 344"/>
                  <a:gd name="T5" fmla="*/ 266 h 365"/>
                  <a:gd name="T6" fmla="*/ 87 w 344"/>
                  <a:gd name="T7" fmla="*/ 308 h 365"/>
                  <a:gd name="T8" fmla="*/ 138 w 344"/>
                  <a:gd name="T9" fmla="*/ 320 h 365"/>
                  <a:gd name="T10" fmla="*/ 144 w 344"/>
                  <a:gd name="T11" fmla="*/ 344 h 365"/>
                  <a:gd name="T12" fmla="*/ 165 w 344"/>
                  <a:gd name="T13" fmla="*/ 365 h 365"/>
                  <a:gd name="T14" fmla="*/ 192 w 344"/>
                  <a:gd name="T15" fmla="*/ 341 h 365"/>
                  <a:gd name="T16" fmla="*/ 207 w 344"/>
                  <a:gd name="T17" fmla="*/ 317 h 365"/>
                  <a:gd name="T18" fmla="*/ 255 w 344"/>
                  <a:gd name="T19" fmla="*/ 308 h 365"/>
                  <a:gd name="T20" fmla="*/ 303 w 344"/>
                  <a:gd name="T21" fmla="*/ 275 h 365"/>
                  <a:gd name="T22" fmla="*/ 342 w 344"/>
                  <a:gd name="T23" fmla="*/ 179 h 365"/>
                  <a:gd name="T24" fmla="*/ 288 w 344"/>
                  <a:gd name="T25" fmla="*/ 98 h 365"/>
                  <a:gd name="T26" fmla="*/ 256 w 344"/>
                  <a:gd name="T27" fmla="*/ 27 h 365"/>
                  <a:gd name="T28" fmla="*/ 208 w 344"/>
                  <a:gd name="T29" fmla="*/ 75 h 365"/>
                  <a:gd name="T30" fmla="*/ 198 w 344"/>
                  <a:gd name="T31" fmla="*/ 56 h 365"/>
                  <a:gd name="T32" fmla="*/ 183 w 344"/>
                  <a:gd name="T33" fmla="*/ 53 h 365"/>
                  <a:gd name="T34" fmla="*/ 112 w 344"/>
                  <a:gd name="T35" fmla="*/ 75 h 365"/>
                  <a:gd name="T36" fmla="*/ 126 w 344"/>
                  <a:gd name="T37" fmla="*/ 41 h 365"/>
                  <a:gd name="T38" fmla="*/ 114 w 344"/>
                  <a:gd name="T39" fmla="*/ 11 h 365"/>
                  <a:gd name="T40" fmla="*/ 54 w 344"/>
                  <a:gd name="T41" fmla="*/ 110 h 365"/>
                  <a:gd name="T42" fmla="*/ 60 w 344"/>
                  <a:gd name="T43" fmla="*/ 137 h 365"/>
                  <a:gd name="T44" fmla="*/ 54 w 344"/>
                  <a:gd name="T45" fmla="*/ 161 h 365"/>
                  <a:gd name="T46" fmla="*/ 36 w 344"/>
                  <a:gd name="T47" fmla="*/ 155 h 365"/>
                  <a:gd name="T48" fmla="*/ 33 w 344"/>
                  <a:gd name="T49" fmla="*/ 119 h 365"/>
                  <a:gd name="T50" fmla="*/ 12 w 344"/>
                  <a:gd name="T51" fmla="*/ 152 h 365"/>
                  <a:gd name="T52" fmla="*/ 12 w 344"/>
                  <a:gd name="T53" fmla="*/ 173 h 365"/>
                  <a:gd name="T54" fmla="*/ 9 w 344"/>
                  <a:gd name="T55" fmla="*/ 185 h 365"/>
                  <a:gd name="T56" fmla="*/ 0 w 344"/>
                  <a:gd name="T57" fmla="*/ 194 h 365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344"/>
                  <a:gd name="T88" fmla="*/ 0 h 365"/>
                  <a:gd name="T89" fmla="*/ 344 w 344"/>
                  <a:gd name="T90" fmla="*/ 365 h 365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344" h="365">
                    <a:moveTo>
                      <a:pt x="0" y="194"/>
                    </a:moveTo>
                    <a:cubicBezTo>
                      <a:pt x="0" y="198"/>
                      <a:pt x="0" y="197"/>
                      <a:pt x="6" y="209"/>
                    </a:cubicBezTo>
                    <a:cubicBezTo>
                      <a:pt x="12" y="221"/>
                      <a:pt x="23" y="250"/>
                      <a:pt x="36" y="266"/>
                    </a:cubicBezTo>
                    <a:cubicBezTo>
                      <a:pt x="49" y="282"/>
                      <a:pt x="70" y="299"/>
                      <a:pt x="87" y="308"/>
                    </a:cubicBezTo>
                    <a:cubicBezTo>
                      <a:pt x="104" y="317"/>
                      <a:pt x="129" y="314"/>
                      <a:pt x="138" y="320"/>
                    </a:cubicBezTo>
                    <a:cubicBezTo>
                      <a:pt x="147" y="326"/>
                      <a:pt x="140" y="337"/>
                      <a:pt x="144" y="344"/>
                    </a:cubicBezTo>
                    <a:cubicBezTo>
                      <a:pt x="148" y="351"/>
                      <a:pt x="157" y="365"/>
                      <a:pt x="165" y="365"/>
                    </a:cubicBezTo>
                    <a:cubicBezTo>
                      <a:pt x="173" y="365"/>
                      <a:pt x="185" y="349"/>
                      <a:pt x="192" y="341"/>
                    </a:cubicBezTo>
                    <a:cubicBezTo>
                      <a:pt x="199" y="333"/>
                      <a:pt x="197" y="322"/>
                      <a:pt x="207" y="317"/>
                    </a:cubicBezTo>
                    <a:cubicBezTo>
                      <a:pt x="217" y="312"/>
                      <a:pt x="239" y="315"/>
                      <a:pt x="255" y="308"/>
                    </a:cubicBezTo>
                    <a:cubicBezTo>
                      <a:pt x="271" y="301"/>
                      <a:pt x="289" y="296"/>
                      <a:pt x="303" y="275"/>
                    </a:cubicBezTo>
                    <a:cubicBezTo>
                      <a:pt x="317" y="254"/>
                      <a:pt x="344" y="208"/>
                      <a:pt x="342" y="179"/>
                    </a:cubicBezTo>
                    <a:cubicBezTo>
                      <a:pt x="340" y="150"/>
                      <a:pt x="302" y="123"/>
                      <a:pt x="288" y="98"/>
                    </a:cubicBezTo>
                    <a:cubicBezTo>
                      <a:pt x="274" y="73"/>
                      <a:pt x="269" y="31"/>
                      <a:pt x="256" y="27"/>
                    </a:cubicBezTo>
                    <a:cubicBezTo>
                      <a:pt x="243" y="23"/>
                      <a:pt x="218" y="70"/>
                      <a:pt x="208" y="75"/>
                    </a:cubicBezTo>
                    <a:cubicBezTo>
                      <a:pt x="198" y="80"/>
                      <a:pt x="202" y="60"/>
                      <a:pt x="198" y="56"/>
                    </a:cubicBezTo>
                    <a:cubicBezTo>
                      <a:pt x="194" y="52"/>
                      <a:pt x="197" y="50"/>
                      <a:pt x="183" y="53"/>
                    </a:cubicBezTo>
                    <a:cubicBezTo>
                      <a:pt x="169" y="56"/>
                      <a:pt x="121" y="77"/>
                      <a:pt x="112" y="75"/>
                    </a:cubicBezTo>
                    <a:cubicBezTo>
                      <a:pt x="103" y="73"/>
                      <a:pt x="126" y="52"/>
                      <a:pt x="126" y="41"/>
                    </a:cubicBezTo>
                    <a:cubicBezTo>
                      <a:pt x="126" y="30"/>
                      <a:pt x="126" y="0"/>
                      <a:pt x="114" y="11"/>
                    </a:cubicBezTo>
                    <a:cubicBezTo>
                      <a:pt x="102" y="22"/>
                      <a:pt x="63" y="89"/>
                      <a:pt x="54" y="110"/>
                    </a:cubicBezTo>
                    <a:cubicBezTo>
                      <a:pt x="45" y="131"/>
                      <a:pt x="60" y="129"/>
                      <a:pt x="60" y="137"/>
                    </a:cubicBezTo>
                    <a:cubicBezTo>
                      <a:pt x="60" y="145"/>
                      <a:pt x="58" y="158"/>
                      <a:pt x="54" y="161"/>
                    </a:cubicBezTo>
                    <a:cubicBezTo>
                      <a:pt x="50" y="164"/>
                      <a:pt x="39" y="162"/>
                      <a:pt x="36" y="155"/>
                    </a:cubicBezTo>
                    <a:cubicBezTo>
                      <a:pt x="33" y="148"/>
                      <a:pt x="37" y="119"/>
                      <a:pt x="33" y="119"/>
                    </a:cubicBezTo>
                    <a:cubicBezTo>
                      <a:pt x="29" y="119"/>
                      <a:pt x="16" y="143"/>
                      <a:pt x="12" y="152"/>
                    </a:cubicBezTo>
                    <a:cubicBezTo>
                      <a:pt x="8" y="161"/>
                      <a:pt x="12" y="168"/>
                      <a:pt x="12" y="173"/>
                    </a:cubicBezTo>
                    <a:cubicBezTo>
                      <a:pt x="12" y="178"/>
                      <a:pt x="11" y="182"/>
                      <a:pt x="9" y="185"/>
                    </a:cubicBezTo>
                    <a:cubicBezTo>
                      <a:pt x="7" y="188"/>
                      <a:pt x="0" y="190"/>
                      <a:pt x="0" y="19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/>
                  </a:gs>
                  <a:gs pos="100000">
                    <a:srgbClr val="FFC993"/>
                  </a:gs>
                </a:gsLst>
                <a:path path="rect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6" name="Freeform 64"/>
              <p:cNvSpPr>
                <a:spLocks/>
              </p:cNvSpPr>
              <p:nvPr/>
            </p:nvSpPr>
            <p:spPr bwMode="auto">
              <a:xfrm>
                <a:off x="3123" y="3071"/>
                <a:ext cx="110" cy="31"/>
              </a:xfrm>
              <a:custGeom>
                <a:avLst/>
                <a:gdLst>
                  <a:gd name="T0" fmla="*/ 0 w 114"/>
                  <a:gd name="T1" fmla="*/ 0 h 32"/>
                  <a:gd name="T2" fmla="*/ 39 w 114"/>
                  <a:gd name="T3" fmla="*/ 27 h 32"/>
                  <a:gd name="T4" fmla="*/ 60 w 114"/>
                  <a:gd name="T5" fmla="*/ 30 h 32"/>
                  <a:gd name="T6" fmla="*/ 81 w 114"/>
                  <a:gd name="T7" fmla="*/ 27 h 32"/>
                  <a:gd name="T8" fmla="*/ 114 w 114"/>
                  <a:gd name="T9" fmla="*/ 3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4"/>
                  <a:gd name="T16" fmla="*/ 0 h 32"/>
                  <a:gd name="T17" fmla="*/ 114 w 114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4" h="32">
                    <a:moveTo>
                      <a:pt x="0" y="0"/>
                    </a:moveTo>
                    <a:cubicBezTo>
                      <a:pt x="7" y="4"/>
                      <a:pt x="29" y="22"/>
                      <a:pt x="39" y="27"/>
                    </a:cubicBezTo>
                    <a:cubicBezTo>
                      <a:pt x="49" y="32"/>
                      <a:pt x="53" y="30"/>
                      <a:pt x="60" y="30"/>
                    </a:cubicBezTo>
                    <a:cubicBezTo>
                      <a:pt x="67" y="30"/>
                      <a:pt x="72" y="32"/>
                      <a:pt x="81" y="27"/>
                    </a:cubicBezTo>
                    <a:cubicBezTo>
                      <a:pt x="90" y="22"/>
                      <a:pt x="107" y="8"/>
                      <a:pt x="114" y="3"/>
                    </a:cubicBezTo>
                  </a:path>
                </a:pathLst>
              </a:custGeom>
              <a:noFill/>
              <a:ln w="12700">
                <a:solidFill>
                  <a:srgbClr val="D20000"/>
                </a:solidFill>
                <a:round/>
                <a:headEnd/>
                <a:tailEnd type="none" w="sm" len="sm"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7" name="Freeform 65"/>
              <p:cNvSpPr>
                <a:spLocks/>
              </p:cNvSpPr>
              <p:nvPr/>
            </p:nvSpPr>
            <p:spPr bwMode="auto">
              <a:xfrm>
                <a:off x="3159" y="3083"/>
                <a:ext cx="46" cy="9"/>
              </a:xfrm>
              <a:custGeom>
                <a:avLst/>
                <a:gdLst>
                  <a:gd name="T0" fmla="*/ 0 w 48"/>
                  <a:gd name="T1" fmla="*/ 10 h 10"/>
                  <a:gd name="T2" fmla="*/ 11 w 48"/>
                  <a:gd name="T3" fmla="*/ 0 h 10"/>
                  <a:gd name="T4" fmla="*/ 23 w 48"/>
                  <a:gd name="T5" fmla="*/ 9 h 10"/>
                  <a:gd name="T6" fmla="*/ 38 w 48"/>
                  <a:gd name="T7" fmla="*/ 0 h 10"/>
                  <a:gd name="T8" fmla="*/ 48 w 48"/>
                  <a:gd name="T9" fmla="*/ 10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0"/>
                  <a:gd name="T17" fmla="*/ 48 w 48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0">
                    <a:moveTo>
                      <a:pt x="0" y="10"/>
                    </a:moveTo>
                    <a:cubicBezTo>
                      <a:pt x="2" y="8"/>
                      <a:pt x="7" y="0"/>
                      <a:pt x="11" y="0"/>
                    </a:cubicBezTo>
                    <a:cubicBezTo>
                      <a:pt x="15" y="0"/>
                      <a:pt x="19" y="9"/>
                      <a:pt x="23" y="9"/>
                    </a:cubicBezTo>
                    <a:cubicBezTo>
                      <a:pt x="27" y="9"/>
                      <a:pt x="34" y="0"/>
                      <a:pt x="38" y="0"/>
                    </a:cubicBezTo>
                    <a:cubicBezTo>
                      <a:pt x="42" y="0"/>
                      <a:pt x="46" y="8"/>
                      <a:pt x="48" y="10"/>
                    </a:cubicBezTo>
                  </a:path>
                </a:pathLst>
              </a:custGeom>
              <a:solidFill>
                <a:srgbClr val="FF0000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8" name="Freeform 66"/>
              <p:cNvSpPr>
                <a:spLocks/>
              </p:cNvSpPr>
              <p:nvPr/>
            </p:nvSpPr>
            <p:spPr bwMode="auto">
              <a:xfrm>
                <a:off x="3106" y="2959"/>
                <a:ext cx="61" cy="26"/>
              </a:xfrm>
              <a:custGeom>
                <a:avLst/>
                <a:gdLst>
                  <a:gd name="T0" fmla="*/ 63 w 63"/>
                  <a:gd name="T1" fmla="*/ 16 h 28"/>
                  <a:gd name="T2" fmla="*/ 33 w 63"/>
                  <a:gd name="T3" fmla="*/ 4 h 28"/>
                  <a:gd name="T4" fmla="*/ 24 w 63"/>
                  <a:gd name="T5" fmla="*/ 4 h 28"/>
                  <a:gd name="T6" fmla="*/ 0 w 63"/>
                  <a:gd name="T7" fmla="*/ 28 h 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"/>
                  <a:gd name="T13" fmla="*/ 0 h 28"/>
                  <a:gd name="T14" fmla="*/ 63 w 63"/>
                  <a:gd name="T15" fmla="*/ 28 h 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" h="28">
                    <a:moveTo>
                      <a:pt x="63" y="16"/>
                    </a:moveTo>
                    <a:cubicBezTo>
                      <a:pt x="58" y="14"/>
                      <a:pt x="39" y="6"/>
                      <a:pt x="33" y="4"/>
                    </a:cubicBezTo>
                    <a:cubicBezTo>
                      <a:pt x="27" y="2"/>
                      <a:pt x="29" y="0"/>
                      <a:pt x="24" y="4"/>
                    </a:cubicBezTo>
                    <a:cubicBezTo>
                      <a:pt x="19" y="8"/>
                      <a:pt x="5" y="23"/>
                      <a:pt x="0" y="2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79" name="Freeform 67"/>
              <p:cNvSpPr>
                <a:spLocks/>
              </p:cNvSpPr>
              <p:nvPr/>
            </p:nvSpPr>
            <p:spPr bwMode="auto">
              <a:xfrm>
                <a:off x="3126" y="2988"/>
                <a:ext cx="26" cy="26"/>
              </a:xfrm>
              <a:custGeom>
                <a:avLst/>
                <a:gdLst>
                  <a:gd name="T0" fmla="*/ 27 w 27"/>
                  <a:gd name="T1" fmla="*/ 12 h 27"/>
                  <a:gd name="T2" fmla="*/ 12 w 27"/>
                  <a:gd name="T3" fmla="*/ 0 h 27"/>
                  <a:gd name="T4" fmla="*/ 0 w 27"/>
                  <a:gd name="T5" fmla="*/ 15 h 27"/>
                  <a:gd name="T6" fmla="*/ 15 w 27"/>
                  <a:gd name="T7" fmla="*/ 27 h 27"/>
                  <a:gd name="T8" fmla="*/ 27 w 27"/>
                  <a:gd name="T9" fmla="*/ 12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"/>
                  <a:gd name="T16" fmla="*/ 0 h 27"/>
                  <a:gd name="T17" fmla="*/ 27 w 27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" h="27">
                    <a:moveTo>
                      <a:pt x="27" y="12"/>
                    </a:moveTo>
                    <a:cubicBezTo>
                      <a:pt x="27" y="8"/>
                      <a:pt x="16" y="0"/>
                      <a:pt x="12" y="0"/>
                    </a:cubicBezTo>
                    <a:cubicBezTo>
                      <a:pt x="8" y="0"/>
                      <a:pt x="0" y="11"/>
                      <a:pt x="0" y="15"/>
                    </a:cubicBezTo>
                    <a:cubicBezTo>
                      <a:pt x="0" y="19"/>
                      <a:pt x="11" y="27"/>
                      <a:pt x="15" y="27"/>
                    </a:cubicBezTo>
                    <a:cubicBezTo>
                      <a:pt x="19" y="27"/>
                      <a:pt x="27" y="16"/>
                      <a:pt x="27" y="1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0" name="Freeform 68"/>
              <p:cNvSpPr>
                <a:spLocks/>
              </p:cNvSpPr>
              <p:nvPr/>
            </p:nvSpPr>
            <p:spPr bwMode="auto">
              <a:xfrm>
                <a:off x="3105" y="2967"/>
                <a:ext cx="62" cy="35"/>
              </a:xfrm>
              <a:custGeom>
                <a:avLst/>
                <a:gdLst>
                  <a:gd name="T0" fmla="*/ 4 w 64"/>
                  <a:gd name="T1" fmla="*/ 31 h 36"/>
                  <a:gd name="T2" fmla="*/ 4 w 64"/>
                  <a:gd name="T3" fmla="*/ 22 h 36"/>
                  <a:gd name="T4" fmla="*/ 31 w 64"/>
                  <a:gd name="T5" fmla="*/ 1 h 36"/>
                  <a:gd name="T6" fmla="*/ 61 w 64"/>
                  <a:gd name="T7" fmla="*/ 13 h 36"/>
                  <a:gd name="T8" fmla="*/ 52 w 64"/>
                  <a:gd name="T9" fmla="*/ 31 h 36"/>
                  <a:gd name="T10" fmla="*/ 34 w 64"/>
                  <a:gd name="T11" fmla="*/ 19 h 36"/>
                  <a:gd name="T12" fmla="*/ 13 w 64"/>
                  <a:gd name="T13" fmla="*/ 34 h 36"/>
                  <a:gd name="T14" fmla="*/ 4 w 64"/>
                  <a:gd name="T15" fmla="*/ 31 h 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4"/>
                  <a:gd name="T25" fmla="*/ 0 h 36"/>
                  <a:gd name="T26" fmla="*/ 64 w 64"/>
                  <a:gd name="T27" fmla="*/ 36 h 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4" h="36">
                    <a:moveTo>
                      <a:pt x="4" y="31"/>
                    </a:moveTo>
                    <a:cubicBezTo>
                      <a:pt x="3" y="29"/>
                      <a:pt x="0" y="27"/>
                      <a:pt x="4" y="22"/>
                    </a:cubicBezTo>
                    <a:cubicBezTo>
                      <a:pt x="8" y="17"/>
                      <a:pt x="22" y="2"/>
                      <a:pt x="31" y="1"/>
                    </a:cubicBezTo>
                    <a:cubicBezTo>
                      <a:pt x="40" y="0"/>
                      <a:pt x="58" y="8"/>
                      <a:pt x="61" y="13"/>
                    </a:cubicBezTo>
                    <a:cubicBezTo>
                      <a:pt x="64" y="18"/>
                      <a:pt x="56" y="30"/>
                      <a:pt x="52" y="31"/>
                    </a:cubicBezTo>
                    <a:cubicBezTo>
                      <a:pt x="48" y="32"/>
                      <a:pt x="40" y="19"/>
                      <a:pt x="34" y="19"/>
                    </a:cubicBezTo>
                    <a:cubicBezTo>
                      <a:pt x="28" y="19"/>
                      <a:pt x="18" y="32"/>
                      <a:pt x="13" y="34"/>
                    </a:cubicBezTo>
                    <a:cubicBezTo>
                      <a:pt x="8" y="36"/>
                      <a:pt x="4" y="34"/>
                      <a:pt x="4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1" name="Freeform 69"/>
              <p:cNvSpPr>
                <a:spLocks/>
              </p:cNvSpPr>
              <p:nvPr/>
            </p:nvSpPr>
            <p:spPr bwMode="auto">
              <a:xfrm flipH="1">
                <a:off x="3205" y="2955"/>
                <a:ext cx="61" cy="27"/>
              </a:xfrm>
              <a:custGeom>
                <a:avLst/>
                <a:gdLst>
                  <a:gd name="T0" fmla="*/ 63 w 63"/>
                  <a:gd name="T1" fmla="*/ 16 h 28"/>
                  <a:gd name="T2" fmla="*/ 33 w 63"/>
                  <a:gd name="T3" fmla="*/ 4 h 28"/>
                  <a:gd name="T4" fmla="*/ 24 w 63"/>
                  <a:gd name="T5" fmla="*/ 4 h 28"/>
                  <a:gd name="T6" fmla="*/ 0 w 63"/>
                  <a:gd name="T7" fmla="*/ 28 h 2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3"/>
                  <a:gd name="T13" fmla="*/ 0 h 28"/>
                  <a:gd name="T14" fmla="*/ 63 w 63"/>
                  <a:gd name="T15" fmla="*/ 28 h 2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3" h="28">
                    <a:moveTo>
                      <a:pt x="63" y="16"/>
                    </a:moveTo>
                    <a:cubicBezTo>
                      <a:pt x="58" y="14"/>
                      <a:pt x="39" y="6"/>
                      <a:pt x="33" y="4"/>
                    </a:cubicBezTo>
                    <a:cubicBezTo>
                      <a:pt x="27" y="2"/>
                      <a:pt x="29" y="0"/>
                      <a:pt x="24" y="4"/>
                    </a:cubicBezTo>
                    <a:cubicBezTo>
                      <a:pt x="19" y="8"/>
                      <a:pt x="5" y="23"/>
                      <a:pt x="0" y="2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2" name="Freeform 70"/>
              <p:cNvSpPr>
                <a:spLocks/>
              </p:cNvSpPr>
              <p:nvPr/>
            </p:nvSpPr>
            <p:spPr bwMode="auto">
              <a:xfrm flipH="1">
                <a:off x="3220" y="2984"/>
                <a:ext cx="26" cy="26"/>
              </a:xfrm>
              <a:custGeom>
                <a:avLst/>
                <a:gdLst>
                  <a:gd name="T0" fmla="*/ 27 w 27"/>
                  <a:gd name="T1" fmla="*/ 12 h 27"/>
                  <a:gd name="T2" fmla="*/ 12 w 27"/>
                  <a:gd name="T3" fmla="*/ 0 h 27"/>
                  <a:gd name="T4" fmla="*/ 0 w 27"/>
                  <a:gd name="T5" fmla="*/ 15 h 27"/>
                  <a:gd name="T6" fmla="*/ 15 w 27"/>
                  <a:gd name="T7" fmla="*/ 27 h 27"/>
                  <a:gd name="T8" fmla="*/ 27 w 27"/>
                  <a:gd name="T9" fmla="*/ 12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7"/>
                  <a:gd name="T16" fmla="*/ 0 h 27"/>
                  <a:gd name="T17" fmla="*/ 27 w 27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7" h="27">
                    <a:moveTo>
                      <a:pt x="27" y="12"/>
                    </a:moveTo>
                    <a:cubicBezTo>
                      <a:pt x="27" y="8"/>
                      <a:pt x="16" y="0"/>
                      <a:pt x="12" y="0"/>
                    </a:cubicBezTo>
                    <a:cubicBezTo>
                      <a:pt x="8" y="0"/>
                      <a:pt x="0" y="11"/>
                      <a:pt x="0" y="15"/>
                    </a:cubicBezTo>
                    <a:cubicBezTo>
                      <a:pt x="0" y="19"/>
                      <a:pt x="11" y="27"/>
                      <a:pt x="15" y="27"/>
                    </a:cubicBezTo>
                    <a:cubicBezTo>
                      <a:pt x="19" y="27"/>
                      <a:pt x="27" y="16"/>
                      <a:pt x="27" y="12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31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3" name="Freeform 71"/>
              <p:cNvSpPr>
                <a:spLocks/>
              </p:cNvSpPr>
              <p:nvPr/>
            </p:nvSpPr>
            <p:spPr bwMode="auto">
              <a:xfrm flipH="1">
                <a:off x="3205" y="2964"/>
                <a:ext cx="62" cy="34"/>
              </a:xfrm>
              <a:custGeom>
                <a:avLst/>
                <a:gdLst>
                  <a:gd name="T0" fmla="*/ 4 w 64"/>
                  <a:gd name="T1" fmla="*/ 31 h 36"/>
                  <a:gd name="T2" fmla="*/ 4 w 64"/>
                  <a:gd name="T3" fmla="*/ 22 h 36"/>
                  <a:gd name="T4" fmla="*/ 31 w 64"/>
                  <a:gd name="T5" fmla="*/ 1 h 36"/>
                  <a:gd name="T6" fmla="*/ 61 w 64"/>
                  <a:gd name="T7" fmla="*/ 13 h 36"/>
                  <a:gd name="T8" fmla="*/ 52 w 64"/>
                  <a:gd name="T9" fmla="*/ 31 h 36"/>
                  <a:gd name="T10" fmla="*/ 34 w 64"/>
                  <a:gd name="T11" fmla="*/ 19 h 36"/>
                  <a:gd name="T12" fmla="*/ 13 w 64"/>
                  <a:gd name="T13" fmla="*/ 34 h 36"/>
                  <a:gd name="T14" fmla="*/ 4 w 64"/>
                  <a:gd name="T15" fmla="*/ 31 h 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64"/>
                  <a:gd name="T25" fmla="*/ 0 h 36"/>
                  <a:gd name="T26" fmla="*/ 64 w 64"/>
                  <a:gd name="T27" fmla="*/ 36 h 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64" h="36">
                    <a:moveTo>
                      <a:pt x="4" y="31"/>
                    </a:moveTo>
                    <a:cubicBezTo>
                      <a:pt x="3" y="29"/>
                      <a:pt x="0" y="27"/>
                      <a:pt x="4" y="22"/>
                    </a:cubicBezTo>
                    <a:cubicBezTo>
                      <a:pt x="8" y="17"/>
                      <a:pt x="22" y="2"/>
                      <a:pt x="31" y="1"/>
                    </a:cubicBezTo>
                    <a:cubicBezTo>
                      <a:pt x="40" y="0"/>
                      <a:pt x="58" y="8"/>
                      <a:pt x="61" y="13"/>
                    </a:cubicBezTo>
                    <a:cubicBezTo>
                      <a:pt x="64" y="18"/>
                      <a:pt x="56" y="30"/>
                      <a:pt x="52" y="31"/>
                    </a:cubicBezTo>
                    <a:cubicBezTo>
                      <a:pt x="48" y="32"/>
                      <a:pt x="40" y="19"/>
                      <a:pt x="34" y="19"/>
                    </a:cubicBezTo>
                    <a:cubicBezTo>
                      <a:pt x="28" y="19"/>
                      <a:pt x="18" y="32"/>
                      <a:pt x="13" y="34"/>
                    </a:cubicBezTo>
                    <a:cubicBezTo>
                      <a:pt x="8" y="36"/>
                      <a:pt x="4" y="34"/>
                      <a:pt x="4" y="3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4" name="Freeform 72"/>
              <p:cNvSpPr>
                <a:spLocks/>
              </p:cNvSpPr>
              <p:nvPr/>
            </p:nvSpPr>
            <p:spPr bwMode="auto">
              <a:xfrm>
                <a:off x="3186" y="2929"/>
                <a:ext cx="99" cy="102"/>
              </a:xfrm>
              <a:custGeom>
                <a:avLst/>
                <a:gdLst>
                  <a:gd name="T0" fmla="*/ 4 w 102"/>
                  <a:gd name="T1" fmla="*/ 35 h 107"/>
                  <a:gd name="T2" fmla="*/ 37 w 102"/>
                  <a:gd name="T3" fmla="*/ 5 h 107"/>
                  <a:gd name="T4" fmla="*/ 67 w 102"/>
                  <a:gd name="T5" fmla="*/ 5 h 107"/>
                  <a:gd name="T6" fmla="*/ 97 w 102"/>
                  <a:gd name="T7" fmla="*/ 35 h 107"/>
                  <a:gd name="T8" fmla="*/ 97 w 102"/>
                  <a:gd name="T9" fmla="*/ 68 h 107"/>
                  <a:gd name="T10" fmla="*/ 70 w 102"/>
                  <a:gd name="T11" fmla="*/ 101 h 107"/>
                  <a:gd name="T12" fmla="*/ 40 w 102"/>
                  <a:gd name="T13" fmla="*/ 104 h 107"/>
                  <a:gd name="T14" fmla="*/ 13 w 102"/>
                  <a:gd name="T15" fmla="*/ 92 h 107"/>
                  <a:gd name="T16" fmla="*/ 1 w 102"/>
                  <a:gd name="T17" fmla="*/ 65 h 107"/>
                  <a:gd name="T18" fmla="*/ 4 w 102"/>
                  <a:gd name="T19" fmla="*/ 35 h 10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02"/>
                  <a:gd name="T31" fmla="*/ 0 h 107"/>
                  <a:gd name="T32" fmla="*/ 102 w 102"/>
                  <a:gd name="T33" fmla="*/ 107 h 10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02" h="107">
                    <a:moveTo>
                      <a:pt x="4" y="35"/>
                    </a:moveTo>
                    <a:cubicBezTo>
                      <a:pt x="9" y="25"/>
                      <a:pt x="27" y="10"/>
                      <a:pt x="37" y="5"/>
                    </a:cubicBezTo>
                    <a:cubicBezTo>
                      <a:pt x="47" y="0"/>
                      <a:pt x="57" y="0"/>
                      <a:pt x="67" y="5"/>
                    </a:cubicBezTo>
                    <a:cubicBezTo>
                      <a:pt x="77" y="10"/>
                      <a:pt x="92" y="25"/>
                      <a:pt x="97" y="35"/>
                    </a:cubicBezTo>
                    <a:cubicBezTo>
                      <a:pt x="102" y="45"/>
                      <a:pt x="101" y="57"/>
                      <a:pt x="97" y="68"/>
                    </a:cubicBezTo>
                    <a:cubicBezTo>
                      <a:pt x="93" y="79"/>
                      <a:pt x="79" y="95"/>
                      <a:pt x="70" y="101"/>
                    </a:cubicBezTo>
                    <a:cubicBezTo>
                      <a:pt x="61" y="107"/>
                      <a:pt x="49" y="105"/>
                      <a:pt x="40" y="104"/>
                    </a:cubicBezTo>
                    <a:cubicBezTo>
                      <a:pt x="31" y="103"/>
                      <a:pt x="19" y="98"/>
                      <a:pt x="13" y="92"/>
                    </a:cubicBezTo>
                    <a:cubicBezTo>
                      <a:pt x="7" y="86"/>
                      <a:pt x="2" y="74"/>
                      <a:pt x="1" y="65"/>
                    </a:cubicBezTo>
                    <a:cubicBezTo>
                      <a:pt x="0" y="56"/>
                      <a:pt x="4" y="41"/>
                      <a:pt x="4" y="35"/>
                    </a:cubicBez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5" name="Freeform 73"/>
              <p:cNvSpPr>
                <a:spLocks/>
              </p:cNvSpPr>
              <p:nvPr/>
            </p:nvSpPr>
            <p:spPr bwMode="auto">
              <a:xfrm>
                <a:off x="3085" y="2935"/>
                <a:ext cx="99" cy="100"/>
              </a:xfrm>
              <a:custGeom>
                <a:avLst/>
                <a:gdLst>
                  <a:gd name="T0" fmla="*/ 0 w 99"/>
                  <a:gd name="T1" fmla="*/ 30 h 100"/>
                  <a:gd name="T2" fmla="*/ 26 w 99"/>
                  <a:gd name="T3" fmla="*/ 8 h 100"/>
                  <a:gd name="T4" fmla="*/ 70 w 99"/>
                  <a:gd name="T5" fmla="*/ 5 h 100"/>
                  <a:gd name="T6" fmla="*/ 96 w 99"/>
                  <a:gd name="T7" fmla="*/ 36 h 100"/>
                  <a:gd name="T8" fmla="*/ 90 w 99"/>
                  <a:gd name="T9" fmla="*/ 70 h 100"/>
                  <a:gd name="T10" fmla="*/ 70 w 99"/>
                  <a:gd name="T11" fmla="*/ 93 h 100"/>
                  <a:gd name="T12" fmla="*/ 52 w 99"/>
                  <a:gd name="T13" fmla="*/ 98 h 100"/>
                  <a:gd name="T14" fmla="*/ 29 w 99"/>
                  <a:gd name="T15" fmla="*/ 96 h 100"/>
                  <a:gd name="T16" fmla="*/ 6 w 99"/>
                  <a:gd name="T17" fmla="*/ 76 h 100"/>
                  <a:gd name="T18" fmla="*/ 1 w 99"/>
                  <a:gd name="T19" fmla="*/ 50 h 100"/>
                  <a:gd name="T20" fmla="*/ 0 w 99"/>
                  <a:gd name="T21" fmla="*/ 30 h 10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9"/>
                  <a:gd name="T34" fmla="*/ 0 h 100"/>
                  <a:gd name="T35" fmla="*/ 99 w 99"/>
                  <a:gd name="T36" fmla="*/ 100 h 10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9" h="100">
                    <a:moveTo>
                      <a:pt x="0" y="30"/>
                    </a:moveTo>
                    <a:cubicBezTo>
                      <a:pt x="4" y="22"/>
                      <a:pt x="15" y="11"/>
                      <a:pt x="26" y="8"/>
                    </a:cubicBezTo>
                    <a:cubicBezTo>
                      <a:pt x="38" y="4"/>
                      <a:pt x="58" y="0"/>
                      <a:pt x="70" y="5"/>
                    </a:cubicBezTo>
                    <a:cubicBezTo>
                      <a:pt x="82" y="10"/>
                      <a:pt x="93" y="26"/>
                      <a:pt x="96" y="36"/>
                    </a:cubicBezTo>
                    <a:cubicBezTo>
                      <a:pt x="99" y="47"/>
                      <a:pt x="94" y="61"/>
                      <a:pt x="90" y="70"/>
                    </a:cubicBezTo>
                    <a:cubicBezTo>
                      <a:pt x="86" y="80"/>
                      <a:pt x="76" y="88"/>
                      <a:pt x="70" y="93"/>
                    </a:cubicBezTo>
                    <a:cubicBezTo>
                      <a:pt x="64" y="98"/>
                      <a:pt x="59" y="98"/>
                      <a:pt x="52" y="98"/>
                    </a:cubicBezTo>
                    <a:cubicBezTo>
                      <a:pt x="45" y="98"/>
                      <a:pt x="36" y="100"/>
                      <a:pt x="29" y="96"/>
                    </a:cubicBezTo>
                    <a:cubicBezTo>
                      <a:pt x="22" y="92"/>
                      <a:pt x="11" y="84"/>
                      <a:pt x="6" y="76"/>
                    </a:cubicBezTo>
                    <a:cubicBezTo>
                      <a:pt x="1" y="68"/>
                      <a:pt x="2" y="58"/>
                      <a:pt x="1" y="50"/>
                    </a:cubicBezTo>
                    <a:cubicBezTo>
                      <a:pt x="0" y="42"/>
                      <a:pt x="0" y="34"/>
                      <a:pt x="0" y="30"/>
                    </a:cubicBez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6" name="Freeform 74"/>
              <p:cNvSpPr>
                <a:spLocks/>
              </p:cNvSpPr>
              <p:nvPr/>
            </p:nvSpPr>
            <p:spPr bwMode="auto">
              <a:xfrm>
                <a:off x="3226" y="3014"/>
                <a:ext cx="72" cy="71"/>
              </a:xfrm>
              <a:custGeom>
                <a:avLst/>
                <a:gdLst>
                  <a:gd name="T0" fmla="*/ 62 w 72"/>
                  <a:gd name="T1" fmla="*/ 6 h 71"/>
                  <a:gd name="T2" fmla="*/ 65 w 72"/>
                  <a:gd name="T3" fmla="*/ 37 h 71"/>
                  <a:gd name="T4" fmla="*/ 52 w 72"/>
                  <a:gd name="T5" fmla="*/ 67 h 71"/>
                  <a:gd name="T6" fmla="*/ 16 w 72"/>
                  <a:gd name="T7" fmla="*/ 61 h 71"/>
                  <a:gd name="T8" fmla="*/ 8 w 72"/>
                  <a:gd name="T9" fmla="*/ 29 h 71"/>
                  <a:gd name="T10" fmla="*/ 62 w 72"/>
                  <a:gd name="T11" fmla="*/ 6 h 7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2"/>
                  <a:gd name="T19" fmla="*/ 0 h 71"/>
                  <a:gd name="T20" fmla="*/ 72 w 72"/>
                  <a:gd name="T21" fmla="*/ 71 h 7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2" h="71">
                    <a:moveTo>
                      <a:pt x="62" y="6"/>
                    </a:moveTo>
                    <a:cubicBezTo>
                      <a:pt x="72" y="8"/>
                      <a:pt x="67" y="27"/>
                      <a:pt x="65" y="37"/>
                    </a:cubicBezTo>
                    <a:cubicBezTo>
                      <a:pt x="63" y="47"/>
                      <a:pt x="60" y="63"/>
                      <a:pt x="52" y="67"/>
                    </a:cubicBezTo>
                    <a:cubicBezTo>
                      <a:pt x="44" y="71"/>
                      <a:pt x="23" y="67"/>
                      <a:pt x="16" y="61"/>
                    </a:cubicBezTo>
                    <a:cubicBezTo>
                      <a:pt x="9" y="55"/>
                      <a:pt x="0" y="38"/>
                      <a:pt x="8" y="29"/>
                    </a:cubicBezTo>
                    <a:cubicBezTo>
                      <a:pt x="16" y="20"/>
                      <a:pt x="53" y="0"/>
                      <a:pt x="62" y="6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DA1F0"/>
                  </a:gs>
                  <a:gs pos="100000">
                    <a:srgbClr val="FFC993"/>
                  </a:gs>
                </a:gsLst>
                <a:path path="rect">
                  <a:fillToRect l="50000" t="50000" r="50000" b="50000"/>
                </a:path>
              </a:gra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87" name="Freeform 75"/>
              <p:cNvSpPr>
                <a:spLocks/>
              </p:cNvSpPr>
              <p:nvPr/>
            </p:nvSpPr>
            <p:spPr bwMode="auto">
              <a:xfrm>
                <a:off x="3058" y="3023"/>
                <a:ext cx="76" cy="63"/>
              </a:xfrm>
              <a:custGeom>
                <a:avLst/>
                <a:gdLst>
                  <a:gd name="T0" fmla="*/ 25 w 76"/>
                  <a:gd name="T1" fmla="*/ 7 h 63"/>
                  <a:gd name="T2" fmla="*/ 4 w 76"/>
                  <a:gd name="T3" fmla="*/ 40 h 63"/>
                  <a:gd name="T4" fmla="*/ 52 w 76"/>
                  <a:gd name="T5" fmla="*/ 61 h 63"/>
                  <a:gd name="T6" fmla="*/ 76 w 76"/>
                  <a:gd name="T7" fmla="*/ 28 h 63"/>
                  <a:gd name="T8" fmla="*/ 49 w 76"/>
                  <a:gd name="T9" fmla="*/ 10 h 63"/>
                  <a:gd name="T10" fmla="*/ 25 w 76"/>
                  <a:gd name="T11" fmla="*/ 7 h 6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76"/>
                  <a:gd name="T19" fmla="*/ 0 h 63"/>
                  <a:gd name="T20" fmla="*/ 76 w 76"/>
                  <a:gd name="T21" fmla="*/ 63 h 6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76" h="63">
                    <a:moveTo>
                      <a:pt x="25" y="7"/>
                    </a:moveTo>
                    <a:cubicBezTo>
                      <a:pt x="18" y="12"/>
                      <a:pt x="0" y="31"/>
                      <a:pt x="4" y="40"/>
                    </a:cubicBezTo>
                    <a:cubicBezTo>
                      <a:pt x="8" y="49"/>
                      <a:pt x="40" y="63"/>
                      <a:pt x="52" y="61"/>
                    </a:cubicBezTo>
                    <a:cubicBezTo>
                      <a:pt x="64" y="59"/>
                      <a:pt x="76" y="36"/>
                      <a:pt x="76" y="28"/>
                    </a:cubicBezTo>
                    <a:cubicBezTo>
                      <a:pt x="76" y="20"/>
                      <a:pt x="57" y="13"/>
                      <a:pt x="49" y="10"/>
                    </a:cubicBezTo>
                    <a:cubicBezTo>
                      <a:pt x="41" y="7"/>
                      <a:pt x="31" y="0"/>
                      <a:pt x="25" y="7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DA1F0"/>
                  </a:gs>
                  <a:gs pos="100000">
                    <a:srgbClr val="FFC993"/>
                  </a:gs>
                </a:gsLst>
                <a:path path="rect">
                  <a:fillToRect l="50000" t="50000" r="50000" b="50000"/>
                </a:path>
              </a:gra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4388" name="Group 76"/>
              <p:cNvGrpSpPr>
                <a:grpSpLocks/>
              </p:cNvGrpSpPr>
              <p:nvPr/>
            </p:nvGrpSpPr>
            <p:grpSpPr bwMode="auto">
              <a:xfrm>
                <a:off x="3260" y="2932"/>
                <a:ext cx="248" cy="395"/>
                <a:chOff x="3260" y="2932"/>
                <a:chExt cx="248" cy="395"/>
              </a:xfrm>
            </p:grpSpPr>
            <p:sp>
              <p:nvSpPr>
                <p:cNvPr id="14395" name="Freeform 77"/>
                <p:cNvSpPr>
                  <a:spLocks/>
                </p:cNvSpPr>
                <p:nvPr/>
              </p:nvSpPr>
              <p:spPr bwMode="auto">
                <a:xfrm>
                  <a:off x="3260" y="3072"/>
                  <a:ext cx="232" cy="255"/>
                </a:xfrm>
                <a:custGeom>
                  <a:avLst/>
                  <a:gdLst>
                    <a:gd name="T0" fmla="*/ 43 w 232"/>
                    <a:gd name="T1" fmla="*/ 252 h 255"/>
                    <a:gd name="T2" fmla="*/ 82 w 232"/>
                    <a:gd name="T3" fmla="*/ 243 h 255"/>
                    <a:gd name="T4" fmla="*/ 103 w 232"/>
                    <a:gd name="T5" fmla="*/ 222 h 255"/>
                    <a:gd name="T6" fmla="*/ 163 w 232"/>
                    <a:gd name="T7" fmla="*/ 192 h 255"/>
                    <a:gd name="T8" fmla="*/ 187 w 232"/>
                    <a:gd name="T9" fmla="*/ 159 h 255"/>
                    <a:gd name="T10" fmla="*/ 201 w 232"/>
                    <a:gd name="T11" fmla="*/ 144 h 255"/>
                    <a:gd name="T12" fmla="*/ 218 w 232"/>
                    <a:gd name="T13" fmla="*/ 85 h 255"/>
                    <a:gd name="T14" fmla="*/ 229 w 232"/>
                    <a:gd name="T15" fmla="*/ 39 h 255"/>
                    <a:gd name="T16" fmla="*/ 199 w 232"/>
                    <a:gd name="T17" fmla="*/ 17 h 255"/>
                    <a:gd name="T18" fmla="*/ 160 w 232"/>
                    <a:gd name="T19" fmla="*/ 0 h 255"/>
                    <a:gd name="T20" fmla="*/ 154 w 232"/>
                    <a:gd name="T21" fmla="*/ 15 h 255"/>
                    <a:gd name="T22" fmla="*/ 157 w 232"/>
                    <a:gd name="T23" fmla="*/ 6 h 255"/>
                    <a:gd name="T24" fmla="*/ 142 w 232"/>
                    <a:gd name="T25" fmla="*/ 15 h 255"/>
                    <a:gd name="T26" fmla="*/ 97 w 232"/>
                    <a:gd name="T27" fmla="*/ 39 h 255"/>
                    <a:gd name="T28" fmla="*/ 70 w 232"/>
                    <a:gd name="T29" fmla="*/ 69 h 255"/>
                    <a:gd name="T30" fmla="*/ 7 w 232"/>
                    <a:gd name="T31" fmla="*/ 111 h 255"/>
                    <a:gd name="T32" fmla="*/ 25 w 232"/>
                    <a:gd name="T33" fmla="*/ 132 h 255"/>
                    <a:gd name="T34" fmla="*/ 37 w 232"/>
                    <a:gd name="T35" fmla="*/ 168 h 255"/>
                    <a:gd name="T36" fmla="*/ 43 w 232"/>
                    <a:gd name="T37" fmla="*/ 183 h 255"/>
                    <a:gd name="T38" fmla="*/ 46 w 232"/>
                    <a:gd name="T39" fmla="*/ 213 h 255"/>
                    <a:gd name="T40" fmla="*/ 49 w 232"/>
                    <a:gd name="T41" fmla="*/ 222 h 255"/>
                    <a:gd name="T42" fmla="*/ 43 w 232"/>
                    <a:gd name="T43" fmla="*/ 252 h 255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232"/>
                    <a:gd name="T67" fmla="*/ 0 h 255"/>
                    <a:gd name="T68" fmla="*/ 232 w 232"/>
                    <a:gd name="T69" fmla="*/ 255 h 255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232" h="255">
                      <a:moveTo>
                        <a:pt x="43" y="252"/>
                      </a:moveTo>
                      <a:cubicBezTo>
                        <a:pt x="48" y="255"/>
                        <a:pt x="72" y="248"/>
                        <a:pt x="82" y="243"/>
                      </a:cubicBezTo>
                      <a:cubicBezTo>
                        <a:pt x="92" y="238"/>
                        <a:pt x="90" y="230"/>
                        <a:pt x="103" y="222"/>
                      </a:cubicBezTo>
                      <a:cubicBezTo>
                        <a:pt x="116" y="214"/>
                        <a:pt x="149" y="202"/>
                        <a:pt x="163" y="192"/>
                      </a:cubicBezTo>
                      <a:cubicBezTo>
                        <a:pt x="177" y="182"/>
                        <a:pt x="181" y="167"/>
                        <a:pt x="187" y="159"/>
                      </a:cubicBezTo>
                      <a:cubicBezTo>
                        <a:pt x="193" y="151"/>
                        <a:pt x="196" y="156"/>
                        <a:pt x="201" y="144"/>
                      </a:cubicBezTo>
                      <a:cubicBezTo>
                        <a:pt x="206" y="132"/>
                        <a:pt x="213" y="102"/>
                        <a:pt x="218" y="85"/>
                      </a:cubicBezTo>
                      <a:cubicBezTo>
                        <a:pt x="223" y="68"/>
                        <a:pt x="232" y="50"/>
                        <a:pt x="229" y="39"/>
                      </a:cubicBezTo>
                      <a:cubicBezTo>
                        <a:pt x="226" y="28"/>
                        <a:pt x="210" y="23"/>
                        <a:pt x="199" y="17"/>
                      </a:cubicBezTo>
                      <a:cubicBezTo>
                        <a:pt x="188" y="11"/>
                        <a:pt x="167" y="0"/>
                        <a:pt x="160" y="0"/>
                      </a:cubicBezTo>
                      <a:cubicBezTo>
                        <a:pt x="153" y="0"/>
                        <a:pt x="154" y="14"/>
                        <a:pt x="154" y="15"/>
                      </a:cubicBezTo>
                      <a:cubicBezTo>
                        <a:pt x="154" y="16"/>
                        <a:pt x="159" y="6"/>
                        <a:pt x="157" y="6"/>
                      </a:cubicBezTo>
                      <a:cubicBezTo>
                        <a:pt x="155" y="6"/>
                        <a:pt x="152" y="10"/>
                        <a:pt x="142" y="15"/>
                      </a:cubicBezTo>
                      <a:cubicBezTo>
                        <a:pt x="132" y="20"/>
                        <a:pt x="109" y="30"/>
                        <a:pt x="97" y="39"/>
                      </a:cubicBezTo>
                      <a:cubicBezTo>
                        <a:pt x="85" y="48"/>
                        <a:pt x="85" y="57"/>
                        <a:pt x="70" y="69"/>
                      </a:cubicBezTo>
                      <a:cubicBezTo>
                        <a:pt x="55" y="81"/>
                        <a:pt x="14" y="100"/>
                        <a:pt x="7" y="111"/>
                      </a:cubicBezTo>
                      <a:cubicBezTo>
                        <a:pt x="0" y="122"/>
                        <a:pt x="20" y="123"/>
                        <a:pt x="25" y="132"/>
                      </a:cubicBezTo>
                      <a:cubicBezTo>
                        <a:pt x="30" y="141"/>
                        <a:pt x="34" y="160"/>
                        <a:pt x="37" y="168"/>
                      </a:cubicBezTo>
                      <a:cubicBezTo>
                        <a:pt x="40" y="176"/>
                        <a:pt x="42" y="176"/>
                        <a:pt x="43" y="183"/>
                      </a:cubicBezTo>
                      <a:cubicBezTo>
                        <a:pt x="44" y="190"/>
                        <a:pt x="45" y="207"/>
                        <a:pt x="46" y="213"/>
                      </a:cubicBezTo>
                      <a:cubicBezTo>
                        <a:pt x="47" y="219"/>
                        <a:pt x="49" y="216"/>
                        <a:pt x="49" y="222"/>
                      </a:cubicBezTo>
                      <a:cubicBezTo>
                        <a:pt x="49" y="228"/>
                        <a:pt x="36" y="241"/>
                        <a:pt x="43" y="25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396" name="Freeform 78"/>
                <p:cNvSpPr>
                  <a:spLocks/>
                </p:cNvSpPr>
                <p:nvPr/>
              </p:nvSpPr>
              <p:spPr bwMode="auto">
                <a:xfrm>
                  <a:off x="3410" y="2932"/>
                  <a:ext cx="98" cy="127"/>
                </a:xfrm>
                <a:custGeom>
                  <a:avLst/>
                  <a:gdLst>
                    <a:gd name="T0" fmla="*/ 19 w 98"/>
                    <a:gd name="T1" fmla="*/ 104 h 127"/>
                    <a:gd name="T2" fmla="*/ 1 w 98"/>
                    <a:gd name="T3" fmla="*/ 44 h 127"/>
                    <a:gd name="T4" fmla="*/ 26 w 98"/>
                    <a:gd name="T5" fmla="*/ 5 h 127"/>
                    <a:gd name="T6" fmla="*/ 59 w 98"/>
                    <a:gd name="T7" fmla="*/ 15 h 127"/>
                    <a:gd name="T8" fmla="*/ 93 w 98"/>
                    <a:gd name="T9" fmla="*/ 21 h 127"/>
                    <a:gd name="T10" fmla="*/ 93 w 98"/>
                    <a:gd name="T11" fmla="*/ 70 h 127"/>
                    <a:gd name="T12" fmla="*/ 64 w 98"/>
                    <a:gd name="T13" fmla="*/ 119 h 127"/>
                    <a:gd name="T14" fmla="*/ 58 w 98"/>
                    <a:gd name="T15" fmla="*/ 116 h 127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98"/>
                    <a:gd name="T25" fmla="*/ 0 h 127"/>
                    <a:gd name="T26" fmla="*/ 98 w 98"/>
                    <a:gd name="T27" fmla="*/ 127 h 127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98" h="127">
                      <a:moveTo>
                        <a:pt x="19" y="104"/>
                      </a:moveTo>
                      <a:cubicBezTo>
                        <a:pt x="16" y="95"/>
                        <a:pt x="0" y="60"/>
                        <a:pt x="1" y="44"/>
                      </a:cubicBezTo>
                      <a:cubicBezTo>
                        <a:pt x="2" y="28"/>
                        <a:pt x="16" y="11"/>
                        <a:pt x="26" y="5"/>
                      </a:cubicBezTo>
                      <a:cubicBezTo>
                        <a:pt x="35" y="0"/>
                        <a:pt x="49" y="12"/>
                        <a:pt x="59" y="15"/>
                      </a:cubicBezTo>
                      <a:cubicBezTo>
                        <a:pt x="70" y="18"/>
                        <a:pt x="87" y="12"/>
                        <a:pt x="93" y="21"/>
                      </a:cubicBezTo>
                      <a:cubicBezTo>
                        <a:pt x="98" y="29"/>
                        <a:pt x="98" y="54"/>
                        <a:pt x="93" y="70"/>
                      </a:cubicBezTo>
                      <a:cubicBezTo>
                        <a:pt x="88" y="86"/>
                        <a:pt x="70" y="111"/>
                        <a:pt x="64" y="119"/>
                      </a:cubicBezTo>
                      <a:cubicBezTo>
                        <a:pt x="58" y="127"/>
                        <a:pt x="59" y="117"/>
                        <a:pt x="58" y="116"/>
                      </a:cubicBezTo>
                    </a:path>
                  </a:pathLst>
                </a:custGeom>
                <a:gradFill rotWithShape="1">
                  <a:gsLst>
                    <a:gs pos="0">
                      <a:srgbClr val="FF9F3F"/>
                    </a:gs>
                    <a:gs pos="100000">
                      <a:srgbClr val="FFAE5D"/>
                    </a:gs>
                  </a:gsLst>
                  <a:path path="rect">
                    <a:fillToRect l="50000" t="50000" r="50000" b="50000"/>
                  </a:path>
                </a:gradFill>
                <a:ln w="63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4397" name="Freeform 79"/>
                <p:cNvSpPr>
                  <a:spLocks/>
                </p:cNvSpPr>
                <p:nvPr/>
              </p:nvSpPr>
              <p:spPr bwMode="auto">
                <a:xfrm rot="9324461" flipH="1">
                  <a:off x="3408" y="3024"/>
                  <a:ext cx="87" cy="108"/>
                </a:xfrm>
                <a:custGeom>
                  <a:avLst/>
                  <a:gdLst>
                    <a:gd name="T0" fmla="*/ 76 w 100"/>
                    <a:gd name="T1" fmla="*/ 4 h 116"/>
                    <a:gd name="T2" fmla="*/ 76 w 100"/>
                    <a:gd name="T3" fmla="*/ 0 h 116"/>
                    <a:gd name="T4" fmla="*/ 100 w 100"/>
                    <a:gd name="T5" fmla="*/ 56 h 116"/>
                    <a:gd name="T6" fmla="*/ 28 w 100"/>
                    <a:gd name="T7" fmla="*/ 116 h 116"/>
                    <a:gd name="T8" fmla="*/ 0 w 100"/>
                    <a:gd name="T9" fmla="*/ 80 h 116"/>
                    <a:gd name="T10" fmla="*/ 76 w 100"/>
                    <a:gd name="T11" fmla="*/ 4 h 11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00"/>
                    <a:gd name="T19" fmla="*/ 0 h 116"/>
                    <a:gd name="T20" fmla="*/ 100 w 100"/>
                    <a:gd name="T21" fmla="*/ 116 h 11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00" h="116">
                      <a:moveTo>
                        <a:pt x="76" y="4"/>
                      </a:moveTo>
                      <a:lnTo>
                        <a:pt x="76" y="0"/>
                      </a:lnTo>
                      <a:lnTo>
                        <a:pt x="100" y="56"/>
                      </a:lnTo>
                      <a:lnTo>
                        <a:pt x="28" y="116"/>
                      </a:lnTo>
                      <a:lnTo>
                        <a:pt x="0" y="80"/>
                      </a:lnTo>
                      <a:lnTo>
                        <a:pt x="76" y="4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4389" name="Freeform 80"/>
              <p:cNvSpPr>
                <a:spLocks/>
              </p:cNvSpPr>
              <p:nvPr/>
            </p:nvSpPr>
            <p:spPr bwMode="auto">
              <a:xfrm>
                <a:off x="2848" y="3057"/>
                <a:ext cx="255" cy="255"/>
              </a:xfrm>
              <a:custGeom>
                <a:avLst/>
                <a:gdLst>
                  <a:gd name="T0" fmla="*/ 189 w 255"/>
                  <a:gd name="T1" fmla="*/ 252 h 255"/>
                  <a:gd name="T2" fmla="*/ 150 w 255"/>
                  <a:gd name="T3" fmla="*/ 243 h 255"/>
                  <a:gd name="T4" fmla="*/ 129 w 255"/>
                  <a:gd name="T5" fmla="*/ 222 h 255"/>
                  <a:gd name="T6" fmla="*/ 69 w 255"/>
                  <a:gd name="T7" fmla="*/ 192 h 255"/>
                  <a:gd name="T8" fmla="*/ 45 w 255"/>
                  <a:gd name="T9" fmla="*/ 159 h 255"/>
                  <a:gd name="T10" fmla="*/ 31 w 255"/>
                  <a:gd name="T11" fmla="*/ 144 h 255"/>
                  <a:gd name="T12" fmla="*/ 14 w 255"/>
                  <a:gd name="T13" fmla="*/ 85 h 255"/>
                  <a:gd name="T14" fmla="*/ 3 w 255"/>
                  <a:gd name="T15" fmla="*/ 39 h 255"/>
                  <a:gd name="T16" fmla="*/ 33 w 255"/>
                  <a:gd name="T17" fmla="*/ 17 h 255"/>
                  <a:gd name="T18" fmla="*/ 72 w 255"/>
                  <a:gd name="T19" fmla="*/ 0 h 255"/>
                  <a:gd name="T20" fmla="*/ 78 w 255"/>
                  <a:gd name="T21" fmla="*/ 15 h 255"/>
                  <a:gd name="T22" fmla="*/ 75 w 255"/>
                  <a:gd name="T23" fmla="*/ 6 h 255"/>
                  <a:gd name="T24" fmla="*/ 90 w 255"/>
                  <a:gd name="T25" fmla="*/ 15 h 255"/>
                  <a:gd name="T26" fmla="*/ 135 w 255"/>
                  <a:gd name="T27" fmla="*/ 39 h 255"/>
                  <a:gd name="T28" fmla="*/ 162 w 255"/>
                  <a:gd name="T29" fmla="*/ 69 h 255"/>
                  <a:gd name="T30" fmla="*/ 242 w 255"/>
                  <a:gd name="T31" fmla="*/ 111 h 255"/>
                  <a:gd name="T32" fmla="*/ 242 w 255"/>
                  <a:gd name="T33" fmla="*/ 120 h 255"/>
                  <a:gd name="T34" fmla="*/ 209 w 255"/>
                  <a:gd name="T35" fmla="*/ 162 h 255"/>
                  <a:gd name="T36" fmla="*/ 194 w 255"/>
                  <a:gd name="T37" fmla="*/ 183 h 255"/>
                  <a:gd name="T38" fmla="*/ 186 w 255"/>
                  <a:gd name="T39" fmla="*/ 213 h 255"/>
                  <a:gd name="T40" fmla="*/ 183 w 255"/>
                  <a:gd name="T41" fmla="*/ 222 h 255"/>
                  <a:gd name="T42" fmla="*/ 189 w 255"/>
                  <a:gd name="T43" fmla="*/ 252 h 25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255"/>
                  <a:gd name="T67" fmla="*/ 0 h 255"/>
                  <a:gd name="T68" fmla="*/ 255 w 255"/>
                  <a:gd name="T69" fmla="*/ 255 h 255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255" h="255">
                    <a:moveTo>
                      <a:pt x="189" y="252"/>
                    </a:moveTo>
                    <a:cubicBezTo>
                      <a:pt x="184" y="255"/>
                      <a:pt x="160" y="248"/>
                      <a:pt x="150" y="243"/>
                    </a:cubicBezTo>
                    <a:cubicBezTo>
                      <a:pt x="140" y="238"/>
                      <a:pt x="142" y="230"/>
                      <a:pt x="129" y="222"/>
                    </a:cubicBezTo>
                    <a:cubicBezTo>
                      <a:pt x="116" y="214"/>
                      <a:pt x="83" y="202"/>
                      <a:pt x="69" y="192"/>
                    </a:cubicBezTo>
                    <a:cubicBezTo>
                      <a:pt x="55" y="182"/>
                      <a:pt x="51" y="167"/>
                      <a:pt x="45" y="159"/>
                    </a:cubicBezTo>
                    <a:cubicBezTo>
                      <a:pt x="39" y="151"/>
                      <a:pt x="36" y="156"/>
                      <a:pt x="31" y="144"/>
                    </a:cubicBezTo>
                    <a:cubicBezTo>
                      <a:pt x="26" y="132"/>
                      <a:pt x="19" y="102"/>
                      <a:pt x="14" y="85"/>
                    </a:cubicBezTo>
                    <a:cubicBezTo>
                      <a:pt x="9" y="68"/>
                      <a:pt x="0" y="50"/>
                      <a:pt x="3" y="39"/>
                    </a:cubicBezTo>
                    <a:cubicBezTo>
                      <a:pt x="6" y="28"/>
                      <a:pt x="22" y="23"/>
                      <a:pt x="33" y="17"/>
                    </a:cubicBezTo>
                    <a:cubicBezTo>
                      <a:pt x="44" y="11"/>
                      <a:pt x="65" y="0"/>
                      <a:pt x="72" y="0"/>
                    </a:cubicBezTo>
                    <a:cubicBezTo>
                      <a:pt x="79" y="0"/>
                      <a:pt x="78" y="14"/>
                      <a:pt x="78" y="15"/>
                    </a:cubicBezTo>
                    <a:cubicBezTo>
                      <a:pt x="78" y="16"/>
                      <a:pt x="73" y="6"/>
                      <a:pt x="75" y="6"/>
                    </a:cubicBezTo>
                    <a:cubicBezTo>
                      <a:pt x="77" y="6"/>
                      <a:pt x="80" y="10"/>
                      <a:pt x="90" y="15"/>
                    </a:cubicBezTo>
                    <a:cubicBezTo>
                      <a:pt x="100" y="20"/>
                      <a:pt x="123" y="30"/>
                      <a:pt x="135" y="39"/>
                    </a:cubicBezTo>
                    <a:cubicBezTo>
                      <a:pt x="147" y="48"/>
                      <a:pt x="144" y="57"/>
                      <a:pt x="162" y="69"/>
                    </a:cubicBezTo>
                    <a:cubicBezTo>
                      <a:pt x="180" y="81"/>
                      <a:pt x="229" y="103"/>
                      <a:pt x="242" y="111"/>
                    </a:cubicBezTo>
                    <a:cubicBezTo>
                      <a:pt x="255" y="119"/>
                      <a:pt x="248" y="111"/>
                      <a:pt x="242" y="120"/>
                    </a:cubicBezTo>
                    <a:cubicBezTo>
                      <a:pt x="236" y="129"/>
                      <a:pt x="217" y="151"/>
                      <a:pt x="209" y="162"/>
                    </a:cubicBezTo>
                    <a:cubicBezTo>
                      <a:pt x="201" y="173"/>
                      <a:pt x="198" y="175"/>
                      <a:pt x="194" y="183"/>
                    </a:cubicBezTo>
                    <a:cubicBezTo>
                      <a:pt x="190" y="191"/>
                      <a:pt x="188" y="207"/>
                      <a:pt x="186" y="213"/>
                    </a:cubicBezTo>
                    <a:cubicBezTo>
                      <a:pt x="184" y="219"/>
                      <a:pt x="183" y="216"/>
                      <a:pt x="183" y="222"/>
                    </a:cubicBezTo>
                    <a:cubicBezTo>
                      <a:pt x="183" y="228"/>
                      <a:pt x="196" y="241"/>
                      <a:pt x="189" y="25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0" name="Freeform 81"/>
              <p:cNvSpPr>
                <a:spLocks/>
              </p:cNvSpPr>
              <p:nvPr/>
            </p:nvSpPr>
            <p:spPr bwMode="auto">
              <a:xfrm>
                <a:off x="2832" y="2917"/>
                <a:ext cx="99" cy="127"/>
              </a:xfrm>
              <a:custGeom>
                <a:avLst/>
                <a:gdLst>
                  <a:gd name="T0" fmla="*/ 84 w 99"/>
                  <a:gd name="T1" fmla="*/ 107 h 127"/>
                  <a:gd name="T2" fmla="*/ 97 w 99"/>
                  <a:gd name="T3" fmla="*/ 44 h 127"/>
                  <a:gd name="T4" fmla="*/ 72 w 99"/>
                  <a:gd name="T5" fmla="*/ 5 h 127"/>
                  <a:gd name="T6" fmla="*/ 39 w 99"/>
                  <a:gd name="T7" fmla="*/ 15 h 127"/>
                  <a:gd name="T8" fmla="*/ 5 w 99"/>
                  <a:gd name="T9" fmla="*/ 21 h 127"/>
                  <a:gd name="T10" fmla="*/ 5 w 99"/>
                  <a:gd name="T11" fmla="*/ 70 h 127"/>
                  <a:gd name="T12" fmla="*/ 34 w 99"/>
                  <a:gd name="T13" fmla="*/ 119 h 127"/>
                  <a:gd name="T14" fmla="*/ 40 w 99"/>
                  <a:gd name="T15" fmla="*/ 116 h 12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99"/>
                  <a:gd name="T25" fmla="*/ 0 h 127"/>
                  <a:gd name="T26" fmla="*/ 99 w 99"/>
                  <a:gd name="T27" fmla="*/ 127 h 12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99" h="127">
                    <a:moveTo>
                      <a:pt x="84" y="107"/>
                    </a:moveTo>
                    <a:cubicBezTo>
                      <a:pt x="86" y="97"/>
                      <a:pt x="99" y="61"/>
                      <a:pt x="97" y="44"/>
                    </a:cubicBezTo>
                    <a:cubicBezTo>
                      <a:pt x="95" y="27"/>
                      <a:pt x="82" y="11"/>
                      <a:pt x="72" y="5"/>
                    </a:cubicBezTo>
                    <a:cubicBezTo>
                      <a:pt x="63" y="0"/>
                      <a:pt x="49" y="12"/>
                      <a:pt x="39" y="15"/>
                    </a:cubicBezTo>
                    <a:cubicBezTo>
                      <a:pt x="28" y="18"/>
                      <a:pt x="11" y="12"/>
                      <a:pt x="5" y="21"/>
                    </a:cubicBezTo>
                    <a:cubicBezTo>
                      <a:pt x="0" y="29"/>
                      <a:pt x="0" y="54"/>
                      <a:pt x="5" y="70"/>
                    </a:cubicBezTo>
                    <a:cubicBezTo>
                      <a:pt x="10" y="86"/>
                      <a:pt x="28" y="111"/>
                      <a:pt x="34" y="119"/>
                    </a:cubicBezTo>
                    <a:cubicBezTo>
                      <a:pt x="40" y="127"/>
                      <a:pt x="39" y="117"/>
                      <a:pt x="40" y="116"/>
                    </a:cubicBezTo>
                  </a:path>
                </a:pathLst>
              </a:custGeom>
              <a:gradFill rotWithShape="1">
                <a:gsLst>
                  <a:gs pos="0">
                    <a:srgbClr val="FF9F3F"/>
                  </a:gs>
                  <a:gs pos="100000">
                    <a:srgbClr val="FFAE5D"/>
                  </a:gs>
                </a:gsLst>
                <a:path path="rect">
                  <a:fillToRect l="50000" t="50000" r="50000" b="50000"/>
                </a:path>
              </a:gradFill>
              <a:ln w="63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1" name="Freeform 82"/>
              <p:cNvSpPr>
                <a:spLocks/>
              </p:cNvSpPr>
              <p:nvPr/>
            </p:nvSpPr>
            <p:spPr bwMode="auto">
              <a:xfrm rot="-9324461">
                <a:off x="2845" y="3009"/>
                <a:ext cx="87" cy="108"/>
              </a:xfrm>
              <a:custGeom>
                <a:avLst/>
                <a:gdLst>
                  <a:gd name="T0" fmla="*/ 76 w 100"/>
                  <a:gd name="T1" fmla="*/ 4 h 116"/>
                  <a:gd name="T2" fmla="*/ 76 w 100"/>
                  <a:gd name="T3" fmla="*/ 0 h 116"/>
                  <a:gd name="T4" fmla="*/ 100 w 100"/>
                  <a:gd name="T5" fmla="*/ 56 h 116"/>
                  <a:gd name="T6" fmla="*/ 28 w 100"/>
                  <a:gd name="T7" fmla="*/ 116 h 116"/>
                  <a:gd name="T8" fmla="*/ 0 w 100"/>
                  <a:gd name="T9" fmla="*/ 80 h 116"/>
                  <a:gd name="T10" fmla="*/ 76 w 100"/>
                  <a:gd name="T11" fmla="*/ 4 h 1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00"/>
                  <a:gd name="T19" fmla="*/ 0 h 116"/>
                  <a:gd name="T20" fmla="*/ 100 w 100"/>
                  <a:gd name="T21" fmla="*/ 116 h 11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00" h="116">
                    <a:moveTo>
                      <a:pt x="76" y="4"/>
                    </a:moveTo>
                    <a:lnTo>
                      <a:pt x="76" y="0"/>
                    </a:lnTo>
                    <a:lnTo>
                      <a:pt x="100" y="56"/>
                    </a:lnTo>
                    <a:lnTo>
                      <a:pt x="28" y="116"/>
                    </a:lnTo>
                    <a:lnTo>
                      <a:pt x="0" y="80"/>
                    </a:lnTo>
                    <a:lnTo>
                      <a:pt x="76" y="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2" name="Freeform 83"/>
              <p:cNvSpPr>
                <a:spLocks/>
              </p:cNvSpPr>
              <p:nvPr/>
            </p:nvSpPr>
            <p:spPr bwMode="auto">
              <a:xfrm>
                <a:off x="3161" y="3033"/>
                <a:ext cx="45" cy="18"/>
              </a:xfrm>
              <a:custGeom>
                <a:avLst/>
                <a:gdLst>
                  <a:gd name="T0" fmla="*/ 0 w 45"/>
                  <a:gd name="T1" fmla="*/ 15 h 18"/>
                  <a:gd name="T2" fmla="*/ 24 w 45"/>
                  <a:gd name="T3" fmla="*/ 0 h 18"/>
                  <a:gd name="T4" fmla="*/ 45 w 45"/>
                  <a:gd name="T5" fmla="*/ 18 h 18"/>
                  <a:gd name="T6" fmla="*/ 0 60000 65536"/>
                  <a:gd name="T7" fmla="*/ 0 60000 65536"/>
                  <a:gd name="T8" fmla="*/ 0 60000 65536"/>
                  <a:gd name="T9" fmla="*/ 0 w 45"/>
                  <a:gd name="T10" fmla="*/ 0 h 18"/>
                  <a:gd name="T11" fmla="*/ 45 w 45"/>
                  <a:gd name="T12" fmla="*/ 18 h 1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5" h="18">
                    <a:moveTo>
                      <a:pt x="0" y="15"/>
                    </a:moveTo>
                    <a:cubicBezTo>
                      <a:pt x="4" y="13"/>
                      <a:pt x="17" y="0"/>
                      <a:pt x="24" y="0"/>
                    </a:cubicBezTo>
                    <a:cubicBezTo>
                      <a:pt x="31" y="0"/>
                      <a:pt x="41" y="14"/>
                      <a:pt x="45" y="18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3" name="Freeform 84"/>
              <p:cNvSpPr>
                <a:spLocks/>
              </p:cNvSpPr>
              <p:nvPr/>
            </p:nvSpPr>
            <p:spPr bwMode="auto">
              <a:xfrm>
                <a:off x="3008" y="2982"/>
                <a:ext cx="78" cy="57"/>
              </a:xfrm>
              <a:custGeom>
                <a:avLst/>
                <a:gdLst>
                  <a:gd name="T0" fmla="*/ 78 w 78"/>
                  <a:gd name="T1" fmla="*/ 0 h 57"/>
                  <a:gd name="T2" fmla="*/ 27 w 78"/>
                  <a:gd name="T3" fmla="*/ 6 h 57"/>
                  <a:gd name="T4" fmla="*/ 3 w 78"/>
                  <a:gd name="T5" fmla="*/ 24 h 57"/>
                  <a:gd name="T6" fmla="*/ 6 w 78"/>
                  <a:gd name="T7" fmla="*/ 57 h 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8"/>
                  <a:gd name="T13" fmla="*/ 0 h 57"/>
                  <a:gd name="T14" fmla="*/ 78 w 78"/>
                  <a:gd name="T15" fmla="*/ 57 h 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8" h="57">
                    <a:moveTo>
                      <a:pt x="78" y="0"/>
                    </a:moveTo>
                    <a:cubicBezTo>
                      <a:pt x="70" y="1"/>
                      <a:pt x="40" y="2"/>
                      <a:pt x="27" y="6"/>
                    </a:cubicBezTo>
                    <a:cubicBezTo>
                      <a:pt x="14" y="10"/>
                      <a:pt x="6" y="16"/>
                      <a:pt x="3" y="24"/>
                    </a:cubicBezTo>
                    <a:cubicBezTo>
                      <a:pt x="0" y="32"/>
                      <a:pt x="6" y="50"/>
                      <a:pt x="6" y="5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394" name="Freeform 85"/>
              <p:cNvSpPr>
                <a:spLocks/>
              </p:cNvSpPr>
              <p:nvPr/>
            </p:nvSpPr>
            <p:spPr bwMode="auto">
              <a:xfrm>
                <a:off x="3287" y="2973"/>
                <a:ext cx="62" cy="57"/>
              </a:xfrm>
              <a:custGeom>
                <a:avLst/>
                <a:gdLst>
                  <a:gd name="T0" fmla="*/ 0 w 62"/>
                  <a:gd name="T1" fmla="*/ 0 h 57"/>
                  <a:gd name="T2" fmla="*/ 54 w 62"/>
                  <a:gd name="T3" fmla="*/ 15 h 57"/>
                  <a:gd name="T4" fmla="*/ 51 w 62"/>
                  <a:gd name="T5" fmla="*/ 57 h 57"/>
                  <a:gd name="T6" fmla="*/ 0 60000 65536"/>
                  <a:gd name="T7" fmla="*/ 0 60000 65536"/>
                  <a:gd name="T8" fmla="*/ 0 60000 65536"/>
                  <a:gd name="T9" fmla="*/ 0 w 62"/>
                  <a:gd name="T10" fmla="*/ 0 h 57"/>
                  <a:gd name="T11" fmla="*/ 62 w 62"/>
                  <a:gd name="T12" fmla="*/ 57 h 5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2" h="57">
                    <a:moveTo>
                      <a:pt x="0" y="0"/>
                    </a:moveTo>
                    <a:cubicBezTo>
                      <a:pt x="9" y="3"/>
                      <a:pt x="46" y="6"/>
                      <a:pt x="54" y="15"/>
                    </a:cubicBezTo>
                    <a:cubicBezTo>
                      <a:pt x="62" y="24"/>
                      <a:pt x="52" y="48"/>
                      <a:pt x="51" y="57"/>
                    </a:cubicBez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4362" name="Rectangle 86"/>
            <p:cNvSpPr>
              <a:spLocks noChangeArrowheads="1"/>
            </p:cNvSpPr>
            <p:nvPr/>
          </p:nvSpPr>
          <p:spPr bwMode="auto">
            <a:xfrm>
              <a:off x="-48" y="3168"/>
              <a:ext cx="768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4400" b="1"/>
                <a:t>-98</a:t>
              </a:r>
            </a:p>
          </p:txBody>
        </p:sp>
      </p:grpSp>
      <p:grpSp>
        <p:nvGrpSpPr>
          <p:cNvPr id="14352" name="Group 29"/>
          <p:cNvGrpSpPr>
            <a:grpSpLocks/>
          </p:cNvGrpSpPr>
          <p:nvPr/>
        </p:nvGrpSpPr>
        <p:grpSpPr bwMode="auto">
          <a:xfrm>
            <a:off x="3429000" y="3886200"/>
            <a:ext cx="4343400" cy="2971800"/>
            <a:chOff x="240" y="1584"/>
            <a:chExt cx="2736" cy="1872"/>
          </a:xfrm>
        </p:grpSpPr>
        <p:pic>
          <p:nvPicPr>
            <p:cNvPr id="14353" name="Picture 31" descr="0071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635" y="2151"/>
              <a:ext cx="494" cy="4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54" name="Freeform 32"/>
            <p:cNvSpPr>
              <a:spLocks/>
            </p:cNvSpPr>
            <p:nvPr/>
          </p:nvSpPr>
          <p:spPr bwMode="auto">
            <a:xfrm>
              <a:off x="240" y="1584"/>
              <a:ext cx="2736" cy="1872"/>
            </a:xfrm>
            <a:custGeom>
              <a:avLst/>
              <a:gdLst>
                <a:gd name="T0" fmla="*/ 204 w 3180"/>
                <a:gd name="T1" fmla="*/ 132 h 2172"/>
                <a:gd name="T2" fmla="*/ 3032 w 3180"/>
                <a:gd name="T3" fmla="*/ 134 h 2172"/>
                <a:gd name="T4" fmla="*/ 3032 w 3180"/>
                <a:gd name="T5" fmla="*/ 2066 h 2172"/>
                <a:gd name="T6" fmla="*/ 162 w 3180"/>
                <a:gd name="T7" fmla="*/ 2076 h 2172"/>
                <a:gd name="T8" fmla="*/ 0 w 3180"/>
                <a:gd name="T9" fmla="*/ 2172 h 2172"/>
                <a:gd name="T10" fmla="*/ 3168 w 3180"/>
                <a:gd name="T11" fmla="*/ 2172 h 2172"/>
                <a:gd name="T12" fmla="*/ 3030 w 3180"/>
                <a:gd name="T13" fmla="*/ 2076 h 2172"/>
                <a:gd name="T14" fmla="*/ 3180 w 3180"/>
                <a:gd name="T15" fmla="*/ 2160 h 2172"/>
                <a:gd name="T16" fmla="*/ 3156 w 3180"/>
                <a:gd name="T17" fmla="*/ 2160 h 2172"/>
                <a:gd name="T18" fmla="*/ 3156 w 3180"/>
                <a:gd name="T19" fmla="*/ 12 h 2172"/>
                <a:gd name="T20" fmla="*/ 3018 w 3180"/>
                <a:gd name="T21" fmla="*/ 132 h 2172"/>
                <a:gd name="T22" fmla="*/ 3030 w 3180"/>
                <a:gd name="T23" fmla="*/ 108 h 2172"/>
                <a:gd name="T24" fmla="*/ 3168 w 3180"/>
                <a:gd name="T25" fmla="*/ 0 h 2172"/>
                <a:gd name="T26" fmla="*/ 24 w 3180"/>
                <a:gd name="T27" fmla="*/ 12 h 2172"/>
                <a:gd name="T28" fmla="*/ 48 w 3180"/>
                <a:gd name="T29" fmla="*/ 24 h 2172"/>
                <a:gd name="T30" fmla="*/ 48 w 3180"/>
                <a:gd name="T31" fmla="*/ 36 h 2172"/>
                <a:gd name="T32" fmla="*/ 36 w 3180"/>
                <a:gd name="T33" fmla="*/ 72 h 2172"/>
                <a:gd name="T34" fmla="*/ 60 w 3180"/>
                <a:gd name="T35" fmla="*/ 24 h 2172"/>
                <a:gd name="T36" fmla="*/ 24 w 3180"/>
                <a:gd name="T37" fmla="*/ 2160 h 2172"/>
                <a:gd name="T38" fmla="*/ 36 w 3180"/>
                <a:gd name="T39" fmla="*/ 24 h 2172"/>
                <a:gd name="T40" fmla="*/ 60 w 3180"/>
                <a:gd name="T41" fmla="*/ 36 h 2172"/>
                <a:gd name="T42" fmla="*/ 222 w 3180"/>
                <a:gd name="T43" fmla="*/ 132 h 2172"/>
                <a:gd name="T44" fmla="*/ 222 w 3180"/>
                <a:gd name="T45" fmla="*/ 132 h 2172"/>
                <a:gd name="T46" fmla="*/ 180 w 3180"/>
                <a:gd name="T47" fmla="*/ 156 h 2172"/>
                <a:gd name="T48" fmla="*/ 168 w 3180"/>
                <a:gd name="T49" fmla="*/ 2088 h 2172"/>
                <a:gd name="T50" fmla="*/ 149 w 3180"/>
                <a:gd name="T51" fmla="*/ 2093 h 2172"/>
                <a:gd name="T52" fmla="*/ 24 w 3180"/>
                <a:gd name="T53" fmla="*/ 2148 h 2172"/>
                <a:gd name="T54" fmla="*/ 24 w 3180"/>
                <a:gd name="T55" fmla="*/ 2148 h 2172"/>
                <a:gd name="T56" fmla="*/ 72 w 3180"/>
                <a:gd name="T57" fmla="*/ 36 h 2172"/>
                <a:gd name="T58" fmla="*/ 36 w 3180"/>
                <a:gd name="T59" fmla="*/ 48 h 2172"/>
                <a:gd name="T60" fmla="*/ 60 w 3180"/>
                <a:gd name="T61" fmla="*/ 24 h 2172"/>
                <a:gd name="T62" fmla="*/ 204 w 3180"/>
                <a:gd name="T63" fmla="*/ 132 h 217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180"/>
                <a:gd name="T97" fmla="*/ 0 h 2172"/>
                <a:gd name="T98" fmla="*/ 3180 w 3180"/>
                <a:gd name="T99" fmla="*/ 2172 h 217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180" h="2172">
                  <a:moveTo>
                    <a:pt x="204" y="132"/>
                  </a:moveTo>
                  <a:lnTo>
                    <a:pt x="3032" y="134"/>
                  </a:lnTo>
                  <a:lnTo>
                    <a:pt x="3032" y="2066"/>
                  </a:lnTo>
                  <a:lnTo>
                    <a:pt x="162" y="2076"/>
                  </a:lnTo>
                  <a:lnTo>
                    <a:pt x="0" y="2172"/>
                  </a:lnTo>
                  <a:lnTo>
                    <a:pt x="3168" y="2172"/>
                  </a:lnTo>
                  <a:lnTo>
                    <a:pt x="3030" y="2076"/>
                  </a:lnTo>
                  <a:lnTo>
                    <a:pt x="3180" y="2160"/>
                  </a:lnTo>
                  <a:lnTo>
                    <a:pt x="3156" y="2160"/>
                  </a:lnTo>
                  <a:lnTo>
                    <a:pt x="3156" y="12"/>
                  </a:lnTo>
                  <a:lnTo>
                    <a:pt x="3018" y="132"/>
                  </a:lnTo>
                  <a:lnTo>
                    <a:pt x="3030" y="108"/>
                  </a:lnTo>
                  <a:lnTo>
                    <a:pt x="3168" y="0"/>
                  </a:lnTo>
                  <a:lnTo>
                    <a:pt x="24" y="12"/>
                  </a:lnTo>
                  <a:lnTo>
                    <a:pt x="48" y="24"/>
                  </a:lnTo>
                  <a:lnTo>
                    <a:pt x="48" y="36"/>
                  </a:lnTo>
                  <a:lnTo>
                    <a:pt x="36" y="72"/>
                  </a:lnTo>
                  <a:lnTo>
                    <a:pt x="60" y="24"/>
                  </a:lnTo>
                  <a:lnTo>
                    <a:pt x="24" y="2160"/>
                  </a:lnTo>
                  <a:lnTo>
                    <a:pt x="36" y="24"/>
                  </a:lnTo>
                  <a:lnTo>
                    <a:pt x="60" y="36"/>
                  </a:lnTo>
                  <a:lnTo>
                    <a:pt x="222" y="132"/>
                  </a:lnTo>
                  <a:lnTo>
                    <a:pt x="180" y="156"/>
                  </a:lnTo>
                  <a:lnTo>
                    <a:pt x="168" y="2088"/>
                  </a:lnTo>
                  <a:lnTo>
                    <a:pt x="149" y="2093"/>
                  </a:lnTo>
                  <a:lnTo>
                    <a:pt x="24" y="2148"/>
                  </a:lnTo>
                  <a:lnTo>
                    <a:pt x="72" y="36"/>
                  </a:lnTo>
                  <a:lnTo>
                    <a:pt x="36" y="48"/>
                  </a:lnTo>
                  <a:lnTo>
                    <a:pt x="60" y="24"/>
                  </a:lnTo>
                  <a:lnTo>
                    <a:pt x="204" y="132"/>
                  </a:lnTo>
                  <a:close/>
                </a:path>
              </a:pathLst>
            </a:custGeom>
            <a:solidFill>
              <a:schemeClr val="bg1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5" name="Freeform 33"/>
            <p:cNvSpPr>
              <a:spLocks/>
            </p:cNvSpPr>
            <p:nvPr/>
          </p:nvSpPr>
          <p:spPr bwMode="auto">
            <a:xfrm>
              <a:off x="1056" y="1680"/>
              <a:ext cx="96" cy="1680"/>
            </a:xfrm>
            <a:custGeom>
              <a:avLst/>
              <a:gdLst>
                <a:gd name="T0" fmla="*/ 0 w 96"/>
                <a:gd name="T1" fmla="*/ 48 h 1680"/>
                <a:gd name="T2" fmla="*/ 0 w 96"/>
                <a:gd name="T3" fmla="*/ 1680 h 1680"/>
                <a:gd name="T4" fmla="*/ 96 w 96"/>
                <a:gd name="T5" fmla="*/ 1680 h 1680"/>
                <a:gd name="T6" fmla="*/ 96 w 96"/>
                <a:gd name="T7" fmla="*/ 0 h 1680"/>
                <a:gd name="T8" fmla="*/ 0 w 96"/>
                <a:gd name="T9" fmla="*/ 0 h 16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6"/>
                <a:gd name="T16" fmla="*/ 0 h 1680"/>
                <a:gd name="T17" fmla="*/ 96 w 96"/>
                <a:gd name="T18" fmla="*/ 1680 h 16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6" h="1680">
                  <a:moveTo>
                    <a:pt x="0" y="48"/>
                  </a:moveTo>
                  <a:lnTo>
                    <a:pt x="0" y="1680"/>
                  </a:lnTo>
                  <a:lnTo>
                    <a:pt x="96" y="1680"/>
                  </a:ln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6" name="Freeform 34"/>
            <p:cNvSpPr>
              <a:spLocks/>
            </p:cNvSpPr>
            <p:nvPr/>
          </p:nvSpPr>
          <p:spPr bwMode="auto">
            <a:xfrm>
              <a:off x="2064" y="1680"/>
              <a:ext cx="96" cy="1680"/>
            </a:xfrm>
            <a:custGeom>
              <a:avLst/>
              <a:gdLst>
                <a:gd name="T0" fmla="*/ 0 w 96"/>
                <a:gd name="T1" fmla="*/ 48 h 1680"/>
                <a:gd name="T2" fmla="*/ 0 w 96"/>
                <a:gd name="T3" fmla="*/ 1680 h 1680"/>
                <a:gd name="T4" fmla="*/ 96 w 96"/>
                <a:gd name="T5" fmla="*/ 1680 h 1680"/>
                <a:gd name="T6" fmla="*/ 96 w 96"/>
                <a:gd name="T7" fmla="*/ 0 h 1680"/>
                <a:gd name="T8" fmla="*/ 0 w 96"/>
                <a:gd name="T9" fmla="*/ 0 h 16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6"/>
                <a:gd name="T16" fmla="*/ 0 h 1680"/>
                <a:gd name="T17" fmla="*/ 96 w 96"/>
                <a:gd name="T18" fmla="*/ 1680 h 168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6" h="1680">
                  <a:moveTo>
                    <a:pt x="0" y="48"/>
                  </a:moveTo>
                  <a:lnTo>
                    <a:pt x="0" y="1680"/>
                  </a:lnTo>
                  <a:lnTo>
                    <a:pt x="96" y="1680"/>
                  </a:lnTo>
                  <a:lnTo>
                    <a:pt x="9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7" name="Freeform 35"/>
            <p:cNvSpPr>
              <a:spLocks/>
            </p:cNvSpPr>
            <p:nvPr/>
          </p:nvSpPr>
          <p:spPr bwMode="auto">
            <a:xfrm>
              <a:off x="336" y="2160"/>
              <a:ext cx="2521" cy="96"/>
            </a:xfrm>
            <a:custGeom>
              <a:avLst/>
              <a:gdLst>
                <a:gd name="T0" fmla="*/ 48 w 2521"/>
                <a:gd name="T1" fmla="*/ 96 h 96"/>
                <a:gd name="T2" fmla="*/ 2521 w 2521"/>
                <a:gd name="T3" fmla="*/ 88 h 96"/>
                <a:gd name="T4" fmla="*/ 2521 w 2521"/>
                <a:gd name="T5" fmla="*/ 8 h 96"/>
                <a:gd name="T6" fmla="*/ 0 w 2521"/>
                <a:gd name="T7" fmla="*/ 0 h 96"/>
                <a:gd name="T8" fmla="*/ 0 w 2521"/>
                <a:gd name="T9" fmla="*/ 96 h 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1"/>
                <a:gd name="T16" fmla="*/ 0 h 96"/>
                <a:gd name="T17" fmla="*/ 2521 w 2521"/>
                <a:gd name="T18" fmla="*/ 96 h 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1" h="96">
                  <a:moveTo>
                    <a:pt x="48" y="96"/>
                  </a:moveTo>
                  <a:lnTo>
                    <a:pt x="2521" y="88"/>
                  </a:lnTo>
                  <a:lnTo>
                    <a:pt x="2521" y="8"/>
                  </a:lnTo>
                  <a:lnTo>
                    <a:pt x="0" y="0"/>
                  </a:lnTo>
                  <a:lnTo>
                    <a:pt x="0" y="96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pic>
          <p:nvPicPr>
            <p:cNvPr id="14358" name="Picture 36" descr="0091"/>
            <p:cNvPicPr>
              <a:picLocks noChangeAspect="1" noChangeArrowheads="1" noCrop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 rot="911493">
              <a:off x="1200" y="1728"/>
              <a:ext cx="207" cy="2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59" name="Picture 37" descr="science38"/>
            <p:cNvPicPr>
              <a:picLocks noChangeAspect="1" noChangeArrowheads="1" noCrop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804" y="1968"/>
              <a:ext cx="204" cy="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-3.33333E-6 L 0.67917 -0.2937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" y="-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3"/>
          <p:cNvGrpSpPr>
            <a:grpSpLocks/>
          </p:cNvGrpSpPr>
          <p:nvPr/>
        </p:nvGrpSpPr>
        <p:grpSpPr bwMode="auto">
          <a:xfrm>
            <a:off x="1285875" y="928688"/>
            <a:ext cx="6757988" cy="884237"/>
            <a:chOff x="-669" y="528"/>
            <a:chExt cx="4257" cy="557"/>
          </a:xfrm>
        </p:grpSpPr>
        <p:grpSp>
          <p:nvGrpSpPr>
            <p:cNvPr id="16413" name="Group 4"/>
            <p:cNvGrpSpPr>
              <a:grpSpLocks/>
            </p:cNvGrpSpPr>
            <p:nvPr/>
          </p:nvGrpSpPr>
          <p:grpSpPr bwMode="auto">
            <a:xfrm>
              <a:off x="-669" y="691"/>
              <a:ext cx="4029" cy="394"/>
              <a:chOff x="-669" y="1987"/>
              <a:chExt cx="4029" cy="394"/>
            </a:xfrm>
          </p:grpSpPr>
          <p:sp>
            <p:nvSpPr>
              <p:cNvPr id="10245" name="Text Box 5"/>
              <p:cNvSpPr txBox="1">
                <a:spLocks noChangeArrowheads="1"/>
              </p:cNvSpPr>
              <p:nvPr/>
            </p:nvSpPr>
            <p:spPr bwMode="auto">
              <a:xfrm>
                <a:off x="1761" y="2016"/>
                <a:ext cx="225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3200" b="1" dirty="0"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0</a:t>
                </a:r>
                <a:endParaRPr lang="ru-RU" sz="3200" b="1" dirty="0">
                  <a:effectLst>
                    <a:outerShdw blurRad="38100" dist="38100" dir="2700000" algn="tl">
                      <a:srgbClr val="FFFFFF"/>
                    </a:outerShdw>
                  </a:effectLst>
                </a:endParaRPr>
              </a:p>
            </p:txBody>
          </p:sp>
          <p:sp>
            <p:nvSpPr>
              <p:cNvPr id="10246" name="Text Box 6"/>
              <p:cNvSpPr txBox="1">
                <a:spLocks noChangeArrowheads="1"/>
              </p:cNvSpPr>
              <p:nvPr/>
            </p:nvSpPr>
            <p:spPr bwMode="auto">
              <a:xfrm>
                <a:off x="2166" y="2016"/>
                <a:ext cx="180" cy="3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3200" b="1" dirty="0">
                    <a:effectLst>
                      <a:outerShdw blurRad="38100" dist="38100" dir="2700000" algn="tl">
                        <a:srgbClr val="FFFFFF"/>
                      </a:outerShdw>
                    </a:effectLst>
                  </a:rPr>
                  <a:t>1</a:t>
                </a:r>
                <a:endParaRPr lang="ru-RU" sz="3200" b="1" dirty="0">
                  <a:effectLst>
                    <a:outerShdw blurRad="38100" dist="38100" dir="2700000" algn="tl">
                      <a:srgbClr val="FFFFFF"/>
                    </a:outerShdw>
                  </a:effectLst>
                </a:endParaRPr>
              </a:p>
            </p:txBody>
          </p:sp>
          <p:sp>
            <p:nvSpPr>
              <p:cNvPr id="10247" name="Line 7"/>
              <p:cNvSpPr>
                <a:spLocks noChangeShapeType="1"/>
              </p:cNvSpPr>
              <p:nvPr/>
            </p:nvSpPr>
            <p:spPr bwMode="auto">
              <a:xfrm>
                <a:off x="-669" y="1987"/>
                <a:ext cx="4029" cy="29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 type="triangl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ru-RU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  <a:p>
                <a:pPr>
                  <a:defRPr/>
                </a:pPr>
                <a:endParaRPr lang="ru-RU" dirty="0"/>
              </a:p>
            </p:txBody>
          </p:sp>
        </p:grpSp>
        <p:sp>
          <p:nvSpPr>
            <p:cNvPr id="16414" name="Text Box 10"/>
            <p:cNvSpPr txBox="1">
              <a:spLocks noChangeArrowheads="1"/>
            </p:cNvSpPr>
            <p:nvPr/>
          </p:nvSpPr>
          <p:spPr bwMode="auto">
            <a:xfrm>
              <a:off x="3360" y="528"/>
              <a:ext cx="22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 i="1"/>
                <a:t>x</a:t>
              </a:r>
              <a:endParaRPr lang="ru-RU" sz="2800" b="1" i="1"/>
            </a:p>
          </p:txBody>
        </p:sp>
      </p:grpSp>
      <p:grpSp>
        <p:nvGrpSpPr>
          <p:cNvPr id="16387" name="Group 37"/>
          <p:cNvGrpSpPr>
            <a:grpSpLocks/>
          </p:cNvGrpSpPr>
          <p:nvPr/>
        </p:nvGrpSpPr>
        <p:grpSpPr bwMode="auto">
          <a:xfrm>
            <a:off x="6572250" y="1143000"/>
            <a:ext cx="846138" cy="777875"/>
            <a:chOff x="1968" y="672"/>
            <a:chExt cx="528" cy="490"/>
          </a:xfrm>
        </p:grpSpPr>
        <p:sp>
          <p:nvSpPr>
            <p:cNvPr id="16410" name="Oval 38"/>
            <p:cNvSpPr>
              <a:spLocks noChangeArrowheads="1"/>
            </p:cNvSpPr>
            <p:nvPr/>
          </p:nvSpPr>
          <p:spPr bwMode="auto">
            <a:xfrm>
              <a:off x="1968" y="672"/>
              <a:ext cx="96" cy="96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411" name="Oval 39"/>
            <p:cNvSpPr>
              <a:spLocks noChangeArrowheads="1"/>
            </p:cNvSpPr>
            <p:nvPr/>
          </p:nvSpPr>
          <p:spPr bwMode="auto">
            <a:xfrm>
              <a:off x="2400" y="672"/>
              <a:ext cx="96" cy="96"/>
            </a:xfrm>
            <a:prstGeom prst="ellipse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80" name="Text Box 40"/>
            <p:cNvSpPr txBox="1">
              <a:spLocks noChangeArrowheads="1"/>
            </p:cNvSpPr>
            <p:nvPr/>
          </p:nvSpPr>
          <p:spPr bwMode="auto">
            <a:xfrm>
              <a:off x="2235" y="717"/>
              <a:ext cx="223" cy="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000" b="1" dirty="0">
                  <a:solidFill>
                    <a:srgbClr val="FF99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3</a:t>
              </a:r>
              <a:endParaRPr lang="ru-RU" sz="40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16388" name="Group 43"/>
          <p:cNvGrpSpPr>
            <a:grpSpLocks/>
          </p:cNvGrpSpPr>
          <p:nvPr/>
        </p:nvGrpSpPr>
        <p:grpSpPr bwMode="auto">
          <a:xfrm>
            <a:off x="2000250" y="1071563"/>
            <a:ext cx="549275" cy="798512"/>
            <a:chOff x="624" y="672"/>
            <a:chExt cx="346" cy="503"/>
          </a:xfrm>
        </p:grpSpPr>
        <p:sp>
          <p:nvSpPr>
            <p:cNvPr id="16408" name="Oval 44"/>
            <p:cNvSpPr>
              <a:spLocks noChangeArrowheads="1"/>
            </p:cNvSpPr>
            <p:nvPr/>
          </p:nvSpPr>
          <p:spPr bwMode="auto">
            <a:xfrm>
              <a:off x="816" y="672"/>
              <a:ext cx="96" cy="96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85" name="Text Box 45"/>
            <p:cNvSpPr txBox="1">
              <a:spLocks noChangeArrowheads="1"/>
            </p:cNvSpPr>
            <p:nvPr/>
          </p:nvSpPr>
          <p:spPr bwMode="auto">
            <a:xfrm>
              <a:off x="624" y="807"/>
              <a:ext cx="346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-</a:t>
              </a:r>
              <a:r>
                <a:rPr lang="ru-RU" sz="32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5</a:t>
              </a:r>
            </a:p>
          </p:txBody>
        </p:sp>
      </p:grpSp>
      <p:sp>
        <p:nvSpPr>
          <p:cNvPr id="89" name="Прямоугольник 88"/>
          <p:cNvSpPr/>
          <p:nvPr/>
        </p:nvSpPr>
        <p:spPr>
          <a:xfrm>
            <a:off x="714375" y="1500188"/>
            <a:ext cx="42862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ru-RU" sz="4000" b="1" dirty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90" name="Прямоугольник 90"/>
          <p:cNvSpPr>
            <a:spLocks noChangeArrowheads="1"/>
          </p:cNvSpPr>
          <p:nvPr/>
        </p:nvSpPr>
        <p:spPr bwMode="auto">
          <a:xfrm>
            <a:off x="7000875" y="428625"/>
            <a:ext cx="6429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</a:rPr>
              <a:t>А</a:t>
            </a:r>
          </a:p>
        </p:txBody>
      </p:sp>
      <p:sp>
        <p:nvSpPr>
          <p:cNvPr id="16391" name="AutoShape 9"/>
          <p:cNvSpPr>
            <a:spLocks noChangeArrowheads="1"/>
          </p:cNvSpPr>
          <p:nvPr/>
        </p:nvSpPr>
        <p:spPr bwMode="auto">
          <a:xfrm flipH="1">
            <a:off x="4714875" y="1071563"/>
            <a:ext cx="142875" cy="142875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92" name="AutoShape 9"/>
          <p:cNvSpPr>
            <a:spLocks noChangeArrowheads="1"/>
          </p:cNvSpPr>
          <p:nvPr/>
        </p:nvSpPr>
        <p:spPr bwMode="auto">
          <a:xfrm>
            <a:off x="5929313" y="1071563"/>
            <a:ext cx="112712" cy="152400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93" name="AutoShape 8"/>
          <p:cNvSpPr>
            <a:spLocks noChangeArrowheads="1"/>
          </p:cNvSpPr>
          <p:nvPr/>
        </p:nvSpPr>
        <p:spPr bwMode="auto">
          <a:xfrm>
            <a:off x="5286375" y="1143000"/>
            <a:ext cx="142875" cy="166688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94" name="Прямоугольник 94"/>
          <p:cNvSpPr>
            <a:spLocks noChangeArrowheads="1"/>
          </p:cNvSpPr>
          <p:nvPr/>
        </p:nvSpPr>
        <p:spPr bwMode="auto">
          <a:xfrm>
            <a:off x="3643313" y="1357313"/>
            <a:ext cx="785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</a:rPr>
              <a:t>  -2</a:t>
            </a:r>
          </a:p>
        </p:txBody>
      </p:sp>
      <p:sp>
        <p:nvSpPr>
          <p:cNvPr id="96" name="Text Box 25"/>
          <p:cNvSpPr txBox="1">
            <a:spLocks noChangeArrowheads="1"/>
          </p:cNvSpPr>
          <p:nvPr/>
        </p:nvSpPr>
        <p:spPr bwMode="auto">
          <a:xfrm>
            <a:off x="3929063" y="1428750"/>
            <a:ext cx="357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96" name="AutoShape 23"/>
          <p:cNvSpPr>
            <a:spLocks noChangeArrowheads="1"/>
          </p:cNvSpPr>
          <p:nvPr/>
        </p:nvSpPr>
        <p:spPr bwMode="auto">
          <a:xfrm flipV="1">
            <a:off x="4071938" y="1143000"/>
            <a:ext cx="142875" cy="142875"/>
          </a:xfrm>
          <a:prstGeom prst="octagon">
            <a:avLst>
              <a:gd name="adj" fmla="val 2928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97" name="AutoShape 9"/>
          <p:cNvSpPr>
            <a:spLocks noChangeArrowheads="1"/>
          </p:cNvSpPr>
          <p:nvPr/>
        </p:nvSpPr>
        <p:spPr bwMode="auto">
          <a:xfrm flipH="1" flipV="1">
            <a:off x="3500438" y="1071563"/>
            <a:ext cx="142875" cy="142875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98" name="AutoShape 9"/>
          <p:cNvSpPr>
            <a:spLocks noChangeArrowheads="1"/>
          </p:cNvSpPr>
          <p:nvPr/>
        </p:nvSpPr>
        <p:spPr bwMode="auto">
          <a:xfrm flipH="1" flipV="1">
            <a:off x="2928938" y="1071563"/>
            <a:ext cx="142875" cy="142875"/>
          </a:xfrm>
          <a:prstGeom prst="octagon">
            <a:avLst>
              <a:gd name="adj" fmla="val 29287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99" name="Прямоугольник 101"/>
          <p:cNvSpPr>
            <a:spLocks noChangeArrowheads="1"/>
          </p:cNvSpPr>
          <p:nvPr/>
        </p:nvSpPr>
        <p:spPr bwMode="auto">
          <a:xfrm>
            <a:off x="4000500" y="500063"/>
            <a:ext cx="6429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C00000"/>
                </a:solidFill>
              </a:rPr>
              <a:t>В</a:t>
            </a:r>
          </a:p>
          <a:p>
            <a:endParaRPr lang="ru-RU" b="1">
              <a:solidFill>
                <a:srgbClr val="C00000"/>
              </a:solidFill>
            </a:endParaRPr>
          </a:p>
        </p:txBody>
      </p:sp>
      <p:sp>
        <p:nvSpPr>
          <p:cNvPr id="16400" name="Прямоугольник 102"/>
          <p:cNvSpPr>
            <a:spLocks noChangeArrowheads="1"/>
          </p:cNvSpPr>
          <p:nvPr/>
        </p:nvSpPr>
        <p:spPr bwMode="auto">
          <a:xfrm>
            <a:off x="2214563" y="357188"/>
            <a:ext cx="571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rgbClr val="FFFF00"/>
                </a:solidFill>
              </a:rPr>
              <a:t>D</a:t>
            </a:r>
            <a:endParaRPr lang="ru-RU" sz="3600" b="1">
              <a:solidFill>
                <a:srgbClr val="FFFF00"/>
              </a:solidFill>
            </a:endParaRPr>
          </a:p>
        </p:txBody>
      </p:sp>
      <p:sp>
        <p:nvSpPr>
          <p:cNvPr id="16401" name="Прямоугольник 103"/>
          <p:cNvSpPr>
            <a:spLocks noChangeArrowheads="1"/>
          </p:cNvSpPr>
          <p:nvPr/>
        </p:nvSpPr>
        <p:spPr bwMode="auto">
          <a:xfrm>
            <a:off x="357188" y="2000250"/>
            <a:ext cx="8643937" cy="53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C00000"/>
                </a:solidFill>
              </a:rPr>
              <a:t>Найди длину отрезка: АВ и ВD</a:t>
            </a:r>
            <a:endParaRPr lang="en-US" sz="3200">
              <a:solidFill>
                <a:srgbClr val="C00000"/>
              </a:solidFill>
            </a:endParaRPr>
          </a:p>
          <a:p>
            <a:endParaRPr lang="ru-RU" sz="3200">
              <a:solidFill>
                <a:srgbClr val="C00000"/>
              </a:solidFill>
            </a:endParaRPr>
          </a:p>
          <a:p>
            <a:r>
              <a:rPr lang="ru-RU" sz="4000">
                <a:solidFill>
                  <a:srgbClr val="C00000"/>
                </a:solidFill>
              </a:rPr>
              <a:t>|АВ| </a:t>
            </a:r>
            <a:r>
              <a:rPr lang="ru-RU" sz="4000"/>
              <a:t>= |3 – (- 2) | = | 3 + 2| = |5|</a:t>
            </a:r>
            <a:r>
              <a:rPr lang="en-US" sz="4000"/>
              <a:t> = 5</a:t>
            </a:r>
          </a:p>
          <a:p>
            <a:endParaRPr lang="en-US" sz="4000"/>
          </a:p>
          <a:p>
            <a:endParaRPr lang="ru-RU" sz="4000"/>
          </a:p>
          <a:p>
            <a:r>
              <a:rPr lang="ru-RU" sz="4000">
                <a:solidFill>
                  <a:srgbClr val="FFFF00"/>
                </a:solidFill>
              </a:rPr>
              <a:t>| ВD| </a:t>
            </a:r>
            <a:r>
              <a:rPr lang="ru-RU" sz="4000"/>
              <a:t>= |-2 – (- 5) | = |-2+ 5| = |3|</a:t>
            </a:r>
            <a:r>
              <a:rPr lang="en-US" sz="4000"/>
              <a:t>=3</a:t>
            </a:r>
          </a:p>
          <a:p>
            <a:endParaRPr lang="en-US" sz="4000"/>
          </a:p>
          <a:p>
            <a:endParaRPr lang="en-US" sz="4000"/>
          </a:p>
          <a:p>
            <a:endParaRPr lang="ru-RU" sz="4000"/>
          </a:p>
        </p:txBody>
      </p:sp>
      <p:sp useBgFill="1">
        <p:nvSpPr>
          <p:cNvPr id="106" name="Rectangle 6"/>
          <p:cNvSpPr>
            <a:spLocks noChangeArrowheads="1"/>
          </p:cNvSpPr>
          <p:nvPr/>
        </p:nvSpPr>
        <p:spPr bwMode="auto">
          <a:xfrm>
            <a:off x="1928813" y="3071813"/>
            <a:ext cx="2214562" cy="790575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107" name="Rectangle 6"/>
          <p:cNvSpPr>
            <a:spLocks noChangeArrowheads="1"/>
          </p:cNvSpPr>
          <p:nvPr/>
        </p:nvSpPr>
        <p:spPr bwMode="auto">
          <a:xfrm>
            <a:off x="4714875" y="3071813"/>
            <a:ext cx="2643188" cy="790575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109" name="Rectangle 6"/>
          <p:cNvSpPr>
            <a:spLocks noChangeArrowheads="1"/>
          </p:cNvSpPr>
          <p:nvPr/>
        </p:nvSpPr>
        <p:spPr bwMode="auto">
          <a:xfrm>
            <a:off x="7072313" y="4929188"/>
            <a:ext cx="1214437" cy="71913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110" name="Rectangle 6"/>
          <p:cNvSpPr>
            <a:spLocks noChangeArrowheads="1"/>
          </p:cNvSpPr>
          <p:nvPr/>
        </p:nvSpPr>
        <p:spPr bwMode="auto">
          <a:xfrm>
            <a:off x="2143125" y="4929188"/>
            <a:ext cx="2357438" cy="71913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111" name="Rectangle 6"/>
          <p:cNvSpPr>
            <a:spLocks noChangeArrowheads="1"/>
          </p:cNvSpPr>
          <p:nvPr/>
        </p:nvSpPr>
        <p:spPr bwMode="auto">
          <a:xfrm>
            <a:off x="7858125" y="3071813"/>
            <a:ext cx="1000125" cy="71913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112" name="Rectangle 6"/>
          <p:cNvSpPr>
            <a:spLocks noChangeArrowheads="1"/>
          </p:cNvSpPr>
          <p:nvPr/>
        </p:nvSpPr>
        <p:spPr bwMode="auto">
          <a:xfrm>
            <a:off x="5000625" y="4929188"/>
            <a:ext cx="1571625" cy="71913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 animBg="1"/>
      <p:bldP spid="107" grpId="0" animBg="1"/>
      <p:bldP spid="109" grpId="0" animBg="1"/>
      <p:bldP spid="110" grpId="0" animBg="1"/>
      <p:bldP spid="111" grpId="0" animBg="1"/>
      <p:bldP spid="1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</a:rPr>
              <a:t>Решите уравнение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457200" y="1189038"/>
            <a:ext cx="8229600" cy="4983162"/>
          </a:xfrm>
        </p:spPr>
        <p:txBody>
          <a:bodyPr/>
          <a:lstStyle/>
          <a:p>
            <a:r>
              <a:rPr lang="ru-RU" b="1" smtClean="0">
                <a:solidFill>
                  <a:srgbClr val="C00000"/>
                </a:solidFill>
              </a:rPr>
              <a:t>а) а)  | х| = 3    </a:t>
            </a:r>
            <a:endParaRPr lang="ru-RU" b="1" smtClean="0"/>
          </a:p>
          <a:p>
            <a:r>
              <a:rPr lang="ru-RU" b="1" smtClean="0"/>
              <a:t>х = 3 или х = -3. Ответ: -3; 3</a:t>
            </a:r>
          </a:p>
          <a:p>
            <a:endParaRPr lang="ru-RU" b="1" smtClean="0"/>
          </a:p>
          <a:p>
            <a:r>
              <a:rPr lang="ru-RU" b="1" smtClean="0">
                <a:solidFill>
                  <a:srgbClr val="C00000"/>
                </a:solidFill>
              </a:rPr>
              <a:t>б) | х| = -8 </a:t>
            </a:r>
            <a:r>
              <a:rPr lang="ru-RU" b="1" smtClean="0"/>
              <a:t>&lt;0                </a:t>
            </a:r>
            <a:r>
              <a:rPr lang="ru-RU" b="1" smtClean="0">
                <a:solidFill>
                  <a:srgbClr val="C00000"/>
                </a:solidFill>
              </a:rPr>
              <a:t>в) | х| = 0 </a:t>
            </a:r>
            <a:endParaRPr lang="ru-RU" b="1" smtClean="0"/>
          </a:p>
          <a:p>
            <a:pPr>
              <a:buFont typeface="Wingdings 2" pitchFamily="18" charset="2"/>
              <a:buNone/>
            </a:pPr>
            <a:r>
              <a:rPr lang="ru-RU" sz="2800" b="1" i="1" smtClean="0"/>
              <a:t>Корней нет                                      </a:t>
            </a:r>
            <a:r>
              <a:rPr lang="ru-RU" sz="2800" b="1" smtClean="0"/>
              <a:t>х = 0</a:t>
            </a:r>
            <a:endParaRPr lang="ru-RU" b="1" smtClean="0">
              <a:solidFill>
                <a:srgbClr val="C00000"/>
              </a:solidFill>
            </a:endParaRPr>
          </a:p>
          <a:p>
            <a:r>
              <a:rPr lang="ru-RU" b="1" smtClean="0">
                <a:solidFill>
                  <a:srgbClr val="C00000"/>
                </a:solidFill>
              </a:rPr>
              <a:t>г)  х+5 = 2                       д)  6 -  х = 10 </a:t>
            </a:r>
          </a:p>
          <a:p>
            <a:pPr>
              <a:buFont typeface="Wingdings 2" pitchFamily="18" charset="2"/>
              <a:buNone/>
            </a:pPr>
            <a:r>
              <a:rPr lang="ru-RU" sz="2800" b="1" smtClean="0">
                <a:solidFill>
                  <a:srgbClr val="C00000"/>
                </a:solidFill>
              </a:rPr>
              <a:t>    </a:t>
            </a:r>
            <a:r>
              <a:rPr lang="ru-RU" sz="2800" b="1" smtClean="0"/>
              <a:t>х = 2 – 5                                       х= 6 - 10</a:t>
            </a:r>
          </a:p>
          <a:p>
            <a:pPr algn="ctr"/>
            <a:r>
              <a:rPr lang="ru-RU" sz="2800" b="1" smtClean="0"/>
              <a:t>х = - 3                                            х = - 4</a:t>
            </a:r>
          </a:p>
          <a:p>
            <a:pPr algn="ctr"/>
            <a:r>
              <a:rPr lang="ru-RU" sz="2800" b="1" smtClean="0"/>
              <a:t>Ответ: -3                                        Ответ: -4</a:t>
            </a:r>
            <a:endParaRPr lang="ru-RU" sz="2800" b="1" smtClean="0">
              <a:solidFill>
                <a:srgbClr val="C00000"/>
              </a:solidFill>
            </a:endParaRPr>
          </a:p>
          <a:p>
            <a:endParaRPr lang="ru-RU" sz="2800" b="1" smtClean="0">
              <a:solidFill>
                <a:srgbClr val="C00000"/>
              </a:solidFill>
            </a:endParaRPr>
          </a:p>
        </p:txBody>
      </p:sp>
      <p:sp useBgFill="1">
        <p:nvSpPr>
          <p:cNvPr id="4" name="Rectangle 6"/>
          <p:cNvSpPr>
            <a:spLocks noChangeArrowheads="1"/>
          </p:cNvSpPr>
          <p:nvPr/>
        </p:nvSpPr>
        <p:spPr bwMode="auto">
          <a:xfrm>
            <a:off x="785813" y="1857375"/>
            <a:ext cx="6215062" cy="719138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5" name="Rectangle 6"/>
          <p:cNvSpPr>
            <a:spLocks noChangeArrowheads="1"/>
          </p:cNvSpPr>
          <p:nvPr/>
        </p:nvSpPr>
        <p:spPr bwMode="auto">
          <a:xfrm>
            <a:off x="3143250" y="2928938"/>
            <a:ext cx="642938" cy="71913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6" name="Rectangle 6"/>
          <p:cNvSpPr>
            <a:spLocks noChangeArrowheads="1"/>
          </p:cNvSpPr>
          <p:nvPr/>
        </p:nvSpPr>
        <p:spPr bwMode="auto">
          <a:xfrm>
            <a:off x="428625" y="3500438"/>
            <a:ext cx="2428875" cy="571500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7" name="Rectangle 6"/>
          <p:cNvSpPr>
            <a:spLocks noChangeArrowheads="1"/>
          </p:cNvSpPr>
          <p:nvPr/>
        </p:nvSpPr>
        <p:spPr bwMode="auto">
          <a:xfrm>
            <a:off x="5643563" y="3500438"/>
            <a:ext cx="1643062" cy="571500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8" name="Rectangle 6"/>
          <p:cNvSpPr>
            <a:spLocks noChangeArrowheads="1"/>
          </p:cNvSpPr>
          <p:nvPr/>
        </p:nvSpPr>
        <p:spPr bwMode="auto">
          <a:xfrm>
            <a:off x="857250" y="4714875"/>
            <a:ext cx="2286000" cy="1357313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9" name="Rectangle 6"/>
          <p:cNvSpPr>
            <a:spLocks noChangeArrowheads="1"/>
          </p:cNvSpPr>
          <p:nvPr/>
        </p:nvSpPr>
        <p:spPr bwMode="auto">
          <a:xfrm>
            <a:off x="5715000" y="4572000"/>
            <a:ext cx="2428875" cy="1500188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17418" name="Picture 2" descr="D:\Мамина\анимации\AG00021_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5713" y="0"/>
            <a:ext cx="1538287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981075"/>
            <a:ext cx="3744913" cy="5130800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None/>
              <a:defRPr/>
            </a:pPr>
            <a:r>
              <a:rPr lang="en-US" sz="2600" dirty="0" smtClean="0">
                <a:solidFill>
                  <a:srgbClr val="FFFF00"/>
                </a:solidFill>
              </a:rPr>
              <a:t>		</a:t>
            </a:r>
            <a:r>
              <a:rPr lang="ru-RU" sz="2600" b="1" dirty="0" smtClean="0">
                <a:solidFill>
                  <a:srgbClr val="0000FF"/>
                </a:solidFill>
                <a:latin typeface="Times New Roman" pitchFamily="18" charset="0"/>
              </a:rPr>
              <a:t>Чтобы сложить два отрицательных числа, надо:</a:t>
            </a:r>
            <a:r>
              <a:rPr lang="ru-RU" sz="26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marL="495300" indent="-495300" eaLnBrk="1" hangingPunct="1">
              <a:buFont typeface="Wingdings" pitchFamily="2" charset="2"/>
              <a:buAutoNum type="arabicPeriod"/>
              <a:defRPr/>
            </a:pPr>
            <a:endParaRPr lang="ru-RU" sz="2600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marL="495300" indent="-495300" eaLnBrk="1" hangingPunct="1">
              <a:buFont typeface="Wingdings" pitchFamily="2" charset="2"/>
              <a:buNone/>
              <a:defRPr/>
            </a:pPr>
            <a:r>
              <a:rPr lang="en-US" sz="2600" dirty="0" smtClean="0">
                <a:solidFill>
                  <a:schemeClr val="bg2"/>
                </a:solidFill>
                <a:latin typeface="Times New Roman" pitchFamily="18" charset="0"/>
              </a:rPr>
              <a:t>1</a:t>
            </a:r>
            <a:r>
              <a:rPr lang="ru-RU" sz="2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</a:t>
            </a:r>
            <a:r>
              <a:rPr lang="en-US" sz="2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</a:t>
            </a:r>
            <a:r>
              <a:rPr lang="ru-RU" sz="2600" i="1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ложить</a:t>
            </a:r>
            <a:r>
              <a:rPr lang="ru-RU" sz="2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модули этих чисел</a:t>
            </a:r>
            <a:r>
              <a:rPr lang="en-US" sz="2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ru-RU" sz="2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.</a:t>
            </a:r>
          </a:p>
          <a:p>
            <a:pPr marL="495300" indent="-495300" eaLnBrk="1" hangingPunct="1">
              <a:buFont typeface="Wingdings" pitchFamily="2" charset="2"/>
              <a:buAutoNum type="arabicPeriod"/>
              <a:defRPr/>
            </a:pPr>
            <a:endParaRPr lang="ru-RU" sz="2600" dirty="0" smtClean="0">
              <a:solidFill>
                <a:schemeClr val="bg2"/>
              </a:solidFill>
              <a:latin typeface="Times New Roman" pitchFamily="18" charset="0"/>
            </a:endParaRPr>
          </a:p>
          <a:p>
            <a:pPr marL="495300" indent="-495300" eaLnBrk="1" hangingPunct="1">
              <a:buFont typeface="Wingdings" pitchFamily="2" charset="2"/>
              <a:buNone/>
              <a:defRPr/>
            </a:pPr>
            <a:r>
              <a:rPr lang="ru-RU" sz="2600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2.Перед полученным результатом поставить знак «минус».</a:t>
            </a:r>
          </a:p>
          <a:p>
            <a:pPr marL="495300" indent="-495300" eaLnBrk="1" hangingPunct="1">
              <a:buFont typeface="Wingdings" pitchFamily="2" charset="2"/>
              <a:buAutoNum type="arabicPeriod"/>
              <a:defRPr/>
            </a:pPr>
            <a:endParaRPr lang="ru-RU" sz="2600" i="1" dirty="0" smtClean="0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495300" indent="-495300" eaLnBrk="1" hangingPunct="1">
              <a:buFont typeface="Wingdings" pitchFamily="2" charset="2"/>
              <a:buAutoNum type="arabicPeriod"/>
              <a:defRPr/>
            </a:pPr>
            <a:endParaRPr lang="ru-RU" sz="1800" dirty="0" smtClean="0">
              <a:solidFill>
                <a:schemeClr val="bg1"/>
              </a:solidFill>
            </a:endParaRPr>
          </a:p>
        </p:txBody>
      </p:sp>
      <p:sp>
        <p:nvSpPr>
          <p:cNvPr id="8195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284663" y="1557338"/>
            <a:ext cx="4032250" cy="4824412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None/>
            </a:pPr>
            <a:r>
              <a:rPr lang="ru-RU" smtClean="0">
                <a:solidFill>
                  <a:schemeClr val="bg2"/>
                </a:solidFill>
              </a:rPr>
              <a:t>                   </a:t>
            </a:r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u="sng" smtClean="0">
              <a:solidFill>
                <a:srgbClr val="FFFF00"/>
              </a:solidFill>
            </a:endParaRPr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algn="ctr" eaLnBrk="1" hangingPunct="1">
              <a:buFont typeface="Wingdings" pitchFamily="2" charset="2"/>
              <a:buAutoNum type="arabicPeriod"/>
            </a:pPr>
            <a:endParaRPr lang="ru-RU" smtClean="0">
              <a:solidFill>
                <a:schemeClr val="bg1"/>
              </a:solidFill>
            </a:endParaRPr>
          </a:p>
          <a:p>
            <a:pPr marL="495300" indent="-495300" algn="ctr" eaLnBrk="1" hangingPunct="1">
              <a:buFont typeface="Wingdings" pitchFamily="2" charset="2"/>
              <a:buAutoNum type="arabicPeriod"/>
            </a:pPr>
            <a:endParaRPr lang="ru-RU" smtClean="0">
              <a:solidFill>
                <a:schemeClr val="bg1"/>
              </a:solidFill>
            </a:endParaRPr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AutoNum type="arabicPeriod"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None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None/>
            </a:pPr>
            <a:endParaRPr lang="ru-RU" smtClean="0"/>
          </a:p>
          <a:p>
            <a:pPr marL="495300" indent="-495300" eaLnBrk="1" hangingPunct="1"/>
            <a:endParaRPr lang="ru-RU" smtClean="0"/>
          </a:p>
        </p:txBody>
      </p:sp>
      <p:sp>
        <p:nvSpPr>
          <p:cNvPr id="13323" name="PubRRectCallout"/>
          <p:cNvSpPr>
            <a:spLocks noEditPoints="1" noChangeArrowheads="1"/>
          </p:cNvSpPr>
          <p:nvPr/>
        </p:nvSpPr>
        <p:spPr bwMode="auto">
          <a:xfrm rot="5400000">
            <a:off x="4968082" y="-280194"/>
            <a:ext cx="1223962" cy="3889375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CC99FF">
              <a:alpha val="99001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  <a:defRPr/>
            </a:pPr>
            <a:endParaRPr lang="ru-RU" u="sng">
              <a:solidFill>
                <a:srgbClr val="FFFF00"/>
              </a:solidFill>
            </a:endParaRPr>
          </a:p>
          <a:p>
            <a:pPr algn="ct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  <a:defRPr/>
            </a:pPr>
            <a:r>
              <a:rPr lang="ru-RU" sz="3200" u="sng">
                <a:solidFill>
                  <a:srgbClr val="0000FF"/>
                </a:solidFill>
              </a:rPr>
              <a:t>-7 + (-9)</a:t>
            </a:r>
          </a:p>
          <a:p>
            <a:pPr>
              <a:defRPr/>
            </a:pPr>
            <a:endParaRPr lang="ru-RU" sz="3200" u="sng">
              <a:solidFill>
                <a:srgbClr val="0000FF"/>
              </a:solidFill>
            </a:endParaRPr>
          </a:p>
        </p:txBody>
      </p:sp>
      <p:sp>
        <p:nvSpPr>
          <p:cNvPr id="13324" name="PubRRectCallout"/>
          <p:cNvSpPr>
            <a:spLocks noEditPoints="1" noChangeArrowheads="1"/>
          </p:cNvSpPr>
          <p:nvPr/>
        </p:nvSpPr>
        <p:spPr bwMode="auto">
          <a:xfrm rot="5400000">
            <a:off x="5036343" y="1164432"/>
            <a:ext cx="1274763" cy="3930650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>
              <a:defRPr/>
            </a:pPr>
            <a:endParaRPr lang="ru-RU" sz="2400">
              <a:solidFill>
                <a:srgbClr val="0000FF"/>
              </a:solidFill>
            </a:endParaRPr>
          </a:p>
          <a:p>
            <a:pPr>
              <a:defRPr/>
            </a:pPr>
            <a:r>
              <a:rPr lang="ru-RU" sz="2400">
                <a:solidFill>
                  <a:srgbClr val="0000FF"/>
                </a:solidFill>
              </a:rPr>
              <a:t>  </a:t>
            </a:r>
            <a:r>
              <a:rPr lang="en-US" sz="2400">
                <a:solidFill>
                  <a:srgbClr val="0000FF"/>
                </a:solidFill>
              </a:rPr>
              <a:t>I-7I + I-9I </a:t>
            </a:r>
            <a:r>
              <a:rPr lang="ru-RU" sz="2400">
                <a:solidFill>
                  <a:srgbClr val="0000FF"/>
                </a:solidFill>
              </a:rPr>
              <a:t>= 7+9 =16</a:t>
            </a:r>
          </a:p>
        </p:txBody>
      </p:sp>
      <p:sp>
        <p:nvSpPr>
          <p:cNvPr id="13325" name="PubRRectCallout"/>
          <p:cNvSpPr>
            <a:spLocks noEditPoints="1" noChangeArrowheads="1"/>
          </p:cNvSpPr>
          <p:nvPr/>
        </p:nvSpPr>
        <p:spPr bwMode="auto">
          <a:xfrm rot="5400000">
            <a:off x="5071270" y="2713831"/>
            <a:ext cx="1274762" cy="3857625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CC99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>
              <a:defRPr/>
            </a:pPr>
            <a:r>
              <a:rPr lang="ru-RU" sz="2400">
                <a:solidFill>
                  <a:srgbClr val="0000FF"/>
                </a:solidFill>
              </a:rPr>
              <a:t>     </a:t>
            </a:r>
          </a:p>
          <a:p>
            <a:pPr>
              <a:defRPr/>
            </a:pPr>
            <a:r>
              <a:rPr lang="ru-RU" sz="2800">
                <a:solidFill>
                  <a:srgbClr val="0000FF"/>
                </a:solidFill>
              </a:rPr>
              <a:t>   -7 + (-9) = - 16</a:t>
            </a:r>
          </a:p>
        </p:txBody>
      </p:sp>
      <p:sp>
        <p:nvSpPr>
          <p:cNvPr id="8199" name="Text Box 15"/>
          <p:cNvSpPr txBox="1">
            <a:spLocks noChangeArrowheads="1"/>
          </p:cNvSpPr>
          <p:nvPr/>
        </p:nvSpPr>
        <p:spPr bwMode="auto">
          <a:xfrm>
            <a:off x="1835150" y="333375"/>
            <a:ext cx="6049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i="1">
                <a:solidFill>
                  <a:srgbClr val="FF3300"/>
                </a:solidFill>
                <a:latin typeface="Times New Roman" pitchFamily="18" charset="0"/>
              </a:rPr>
              <a:t>Повторяем правило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 animBg="1"/>
      <p:bldP spid="13324" grpId="0" animBg="1"/>
      <p:bldP spid="133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8893175" cy="48958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600" smtClean="0">
                <a:solidFill>
                  <a:srgbClr val="660033"/>
                </a:solidFill>
              </a:rPr>
              <a:t>		</a:t>
            </a:r>
            <a:r>
              <a:rPr lang="ru-RU" sz="2600" smtClean="0">
                <a:solidFill>
                  <a:srgbClr val="0000FF"/>
                </a:solidFill>
              </a:rPr>
              <a:t>Подберите такое число, чтоб получилось верное равенство: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smtClean="0">
                <a:solidFill>
                  <a:srgbClr val="660033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000" smtClean="0">
                <a:solidFill>
                  <a:srgbClr val="660033"/>
                </a:solidFill>
              </a:rPr>
              <a:t>а)    -6 +  … = -8;       </a:t>
            </a:r>
            <a:r>
              <a:rPr lang="en-US" sz="3000" smtClean="0">
                <a:solidFill>
                  <a:srgbClr val="660033"/>
                </a:solidFill>
              </a:rPr>
              <a:t>   </a:t>
            </a:r>
            <a:r>
              <a:rPr lang="ru-RU" sz="3000" smtClean="0">
                <a:solidFill>
                  <a:srgbClr val="660033"/>
                </a:solidFill>
              </a:rPr>
              <a:t>   б)   …   + (-3,8) = -4;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smtClean="0">
                <a:solidFill>
                  <a:srgbClr val="660033"/>
                </a:solidFill>
              </a:rPr>
              <a:t> 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000" smtClean="0">
                <a:solidFill>
                  <a:srgbClr val="660033"/>
                </a:solidFill>
              </a:rPr>
              <a:t>в)   -6,5 +   …    = - 10;     г)    …   + (-9,1) = -10,1;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smtClean="0">
                <a:solidFill>
                  <a:srgbClr val="660033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000" smtClean="0">
                <a:solidFill>
                  <a:srgbClr val="660033"/>
                </a:solidFill>
              </a:rPr>
              <a:t>д)   …   + (-3,9)= -13,9;  </a:t>
            </a:r>
            <a:r>
              <a:rPr lang="en-US" sz="3000" smtClean="0">
                <a:solidFill>
                  <a:srgbClr val="660033"/>
                </a:solidFill>
              </a:rPr>
              <a:t> </a:t>
            </a:r>
            <a:r>
              <a:rPr lang="ru-RU" sz="3000" smtClean="0">
                <a:solidFill>
                  <a:srgbClr val="660033"/>
                </a:solidFill>
              </a:rPr>
              <a:t> е)  – 0,2 +   …    = - 0,4.</a:t>
            </a:r>
          </a:p>
          <a:p>
            <a:pPr eaLnBrk="1" hangingPunct="1">
              <a:buFont typeface="Wingdings" pitchFamily="2" charset="2"/>
              <a:buNone/>
            </a:pPr>
            <a:endParaRPr lang="ru-RU" sz="2600" smtClean="0">
              <a:solidFill>
                <a:srgbClr val="660033"/>
              </a:solidFill>
            </a:endParaRPr>
          </a:p>
        </p:txBody>
      </p:sp>
      <p:sp>
        <p:nvSpPr>
          <p:cNvPr id="9219" name="Text Box 8"/>
          <p:cNvSpPr txBox="1">
            <a:spLocks noChangeArrowheads="1"/>
          </p:cNvSpPr>
          <p:nvPr/>
        </p:nvSpPr>
        <p:spPr bwMode="auto">
          <a:xfrm>
            <a:off x="4624388" y="25844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u="sng">
              <a:solidFill>
                <a:srgbClr val="0000FF"/>
              </a:solidFill>
            </a:endParaRPr>
          </a:p>
        </p:txBody>
      </p:sp>
      <p:sp>
        <p:nvSpPr>
          <p:cNvPr id="143372" name="Text Box 12"/>
          <p:cNvSpPr txBox="1">
            <a:spLocks noChangeArrowheads="1"/>
          </p:cNvSpPr>
          <p:nvPr/>
        </p:nvSpPr>
        <p:spPr bwMode="auto">
          <a:xfrm>
            <a:off x="3203575" y="549275"/>
            <a:ext cx="2952750" cy="7016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>
                <a:solidFill>
                  <a:srgbClr val="FFFF00"/>
                </a:solidFill>
              </a:rPr>
              <a:t>Задание 1</a:t>
            </a:r>
          </a:p>
        </p:txBody>
      </p:sp>
      <p:sp>
        <p:nvSpPr>
          <p:cNvPr id="143373" name="Text Box 13"/>
          <p:cNvSpPr txBox="1">
            <a:spLocks noChangeArrowheads="1"/>
          </p:cNvSpPr>
          <p:nvPr/>
        </p:nvSpPr>
        <p:spPr bwMode="auto">
          <a:xfrm>
            <a:off x="1476375" y="2565400"/>
            <a:ext cx="739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(-2)</a:t>
            </a:r>
          </a:p>
        </p:txBody>
      </p:sp>
      <p:sp>
        <p:nvSpPr>
          <p:cNvPr id="143374" name="Text Box 14"/>
          <p:cNvSpPr txBox="1">
            <a:spLocks noChangeArrowheads="1"/>
          </p:cNvSpPr>
          <p:nvPr/>
        </p:nvSpPr>
        <p:spPr bwMode="auto">
          <a:xfrm>
            <a:off x="4643438" y="2565400"/>
            <a:ext cx="1036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(-0,2)</a:t>
            </a:r>
          </a:p>
        </p:txBody>
      </p:sp>
      <p:sp>
        <p:nvSpPr>
          <p:cNvPr id="143375" name="Text Box 15"/>
          <p:cNvSpPr txBox="1">
            <a:spLocks noChangeArrowheads="1"/>
          </p:cNvSpPr>
          <p:nvPr/>
        </p:nvSpPr>
        <p:spPr bwMode="auto">
          <a:xfrm>
            <a:off x="1692275" y="3573463"/>
            <a:ext cx="10366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(-3,5)</a:t>
            </a:r>
          </a:p>
        </p:txBody>
      </p:sp>
      <p:sp>
        <p:nvSpPr>
          <p:cNvPr id="143376" name="Text Box 16"/>
          <p:cNvSpPr txBox="1">
            <a:spLocks noChangeArrowheads="1"/>
          </p:cNvSpPr>
          <p:nvPr/>
        </p:nvSpPr>
        <p:spPr bwMode="auto">
          <a:xfrm>
            <a:off x="5003800" y="3500438"/>
            <a:ext cx="739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(-1)</a:t>
            </a:r>
          </a:p>
        </p:txBody>
      </p:sp>
      <p:sp>
        <p:nvSpPr>
          <p:cNvPr id="143377" name="Text Box 17"/>
          <p:cNvSpPr txBox="1">
            <a:spLocks noChangeArrowheads="1"/>
          </p:cNvSpPr>
          <p:nvPr/>
        </p:nvSpPr>
        <p:spPr bwMode="auto">
          <a:xfrm>
            <a:off x="468313" y="4508500"/>
            <a:ext cx="9382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(-10)</a:t>
            </a:r>
          </a:p>
        </p:txBody>
      </p:sp>
      <p:sp>
        <p:nvSpPr>
          <p:cNvPr id="143378" name="Text Box 18"/>
          <p:cNvSpPr txBox="1">
            <a:spLocks noChangeArrowheads="1"/>
          </p:cNvSpPr>
          <p:nvPr/>
        </p:nvSpPr>
        <p:spPr bwMode="auto">
          <a:xfrm>
            <a:off x="6084888" y="4508500"/>
            <a:ext cx="10366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(-0,2)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2" grpId="0" animBg="1"/>
      <p:bldP spid="143373" grpId="0"/>
      <p:bldP spid="143374" grpId="0"/>
      <p:bldP spid="143375" grpId="0"/>
      <p:bldP spid="143376" grpId="0"/>
      <p:bldP spid="143377" grpId="0"/>
      <p:bldP spid="1433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2" name="Rectangle 34"/>
          <p:cNvSpPr>
            <a:spLocks noChangeArrowheads="1"/>
          </p:cNvSpPr>
          <p:nvPr/>
        </p:nvSpPr>
        <p:spPr bwMode="auto">
          <a:xfrm>
            <a:off x="395288" y="1125538"/>
            <a:ext cx="4608512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ru-RU" sz="2400" b="1">
                <a:solidFill>
                  <a:srgbClr val="FFFF00"/>
                </a:solidFill>
              </a:rPr>
              <a:t>	</a:t>
            </a:r>
            <a:r>
              <a:rPr lang="ru-RU" sz="2400" b="1">
                <a:solidFill>
                  <a:srgbClr val="0000FF"/>
                </a:solidFill>
                <a:latin typeface="Times New Roman" pitchFamily="18" charset="0"/>
              </a:rPr>
              <a:t>Чтобы сложить два числа с разными знаками, надо:</a:t>
            </a:r>
          </a:p>
          <a:p>
            <a:pPr marL="342900" indent="-342900">
              <a:defRPr/>
            </a:pPr>
            <a:endParaRPr lang="ru-RU" sz="2400" b="1">
              <a:solidFill>
                <a:schemeClr val="tx2"/>
              </a:solidFill>
            </a:endParaRPr>
          </a:p>
          <a:p>
            <a:pPr marL="342900" indent="-342900">
              <a:buFontTx/>
              <a:buChar char="•"/>
              <a:defRPr/>
            </a:pPr>
            <a:r>
              <a:rPr lang="ru-RU" sz="2400" i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Найти модули этих чисел.</a:t>
            </a:r>
          </a:p>
          <a:p>
            <a:pPr marL="342900" indent="-342900">
              <a:buFontTx/>
              <a:buChar char="•"/>
              <a:defRPr/>
            </a:pPr>
            <a:endParaRPr lang="ru-RU" sz="2400" i="1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342900" indent="-342900">
              <a:buFontTx/>
              <a:buChar char="•"/>
              <a:defRPr/>
            </a:pPr>
            <a:endParaRPr lang="ru-RU" sz="2400" i="1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342900" indent="-342900">
              <a:buFontTx/>
              <a:buChar char="•"/>
              <a:defRPr/>
            </a:pPr>
            <a:r>
              <a:rPr lang="ru-RU" sz="2400" i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Из большего модуля вычесть меньший.</a:t>
            </a:r>
          </a:p>
          <a:p>
            <a:pPr marL="342900" indent="-342900">
              <a:buFontTx/>
              <a:buChar char="•"/>
              <a:defRPr/>
            </a:pPr>
            <a:endParaRPr lang="ru-RU" sz="2400" i="1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342900" indent="-342900">
              <a:buFontTx/>
              <a:buChar char="•"/>
              <a:defRPr/>
            </a:pPr>
            <a:r>
              <a:rPr lang="ru-RU" sz="2400" i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Перед полученным результатом поставить знак числа с большим модулем.</a:t>
            </a:r>
          </a:p>
        </p:txBody>
      </p:sp>
      <p:sp>
        <p:nvSpPr>
          <p:cNvPr id="10243" name="Rectangle 35"/>
          <p:cNvSpPr>
            <a:spLocks noChangeArrowheads="1"/>
          </p:cNvSpPr>
          <p:nvPr/>
        </p:nvSpPr>
        <p:spPr bwMode="auto">
          <a:xfrm>
            <a:off x="4932363" y="2133600"/>
            <a:ext cx="3095625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400"/>
              <a:t> </a:t>
            </a:r>
          </a:p>
          <a:p>
            <a:pPr marL="342900" indent="-342900"/>
            <a:r>
              <a:rPr lang="ru-RU" sz="2400"/>
              <a:t> </a:t>
            </a:r>
          </a:p>
          <a:p>
            <a:pPr marL="342900" indent="-342900">
              <a:buFontTx/>
              <a:buChar char="•"/>
            </a:pPr>
            <a:endParaRPr lang="ru-RU" sz="2400"/>
          </a:p>
          <a:p>
            <a:pPr marL="342900" indent="-342900"/>
            <a:endParaRPr lang="ru-RU" sz="2400"/>
          </a:p>
          <a:p>
            <a:pPr marL="342900" indent="-342900"/>
            <a:endParaRPr lang="ru-RU" sz="2400"/>
          </a:p>
          <a:p>
            <a:pPr marL="342900" indent="-342900"/>
            <a:endParaRPr lang="ru-RU" sz="2400">
              <a:solidFill>
                <a:schemeClr val="bg1"/>
              </a:solidFill>
            </a:endParaRPr>
          </a:p>
          <a:p>
            <a:pPr marL="342900" indent="-342900"/>
            <a:endParaRPr lang="ru-RU" sz="2400"/>
          </a:p>
        </p:txBody>
      </p:sp>
      <p:sp>
        <p:nvSpPr>
          <p:cNvPr id="17444" name="PubRRectCallout"/>
          <p:cNvSpPr>
            <a:spLocks noEditPoints="1" noChangeArrowheads="1"/>
          </p:cNvSpPr>
          <p:nvPr/>
        </p:nvSpPr>
        <p:spPr bwMode="auto">
          <a:xfrm rot="5400000">
            <a:off x="6048375" y="-134937"/>
            <a:ext cx="792163" cy="3455987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>
              <a:defRPr/>
            </a:pPr>
            <a:r>
              <a:rPr lang="ru-RU" sz="3200">
                <a:solidFill>
                  <a:schemeClr val="bg1"/>
                </a:solidFill>
              </a:rPr>
              <a:t>       </a:t>
            </a:r>
            <a:r>
              <a:rPr lang="ru-RU" sz="3200">
                <a:solidFill>
                  <a:srgbClr val="0000FF"/>
                </a:solidFill>
              </a:rPr>
              <a:t>-8 + 3</a:t>
            </a:r>
          </a:p>
          <a:p>
            <a:pPr>
              <a:defRPr/>
            </a:pPr>
            <a:endParaRPr lang="ru-RU" sz="3200"/>
          </a:p>
        </p:txBody>
      </p:sp>
      <p:sp>
        <p:nvSpPr>
          <p:cNvPr id="17446" name="PubRRectCallout"/>
          <p:cNvSpPr>
            <a:spLocks noEditPoints="1" noChangeArrowheads="1"/>
          </p:cNvSpPr>
          <p:nvPr/>
        </p:nvSpPr>
        <p:spPr bwMode="auto">
          <a:xfrm rot="5400000">
            <a:off x="6119812" y="944563"/>
            <a:ext cx="720725" cy="3384550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 marL="342900" indent="-342900">
              <a:defRPr/>
            </a:pPr>
            <a:r>
              <a:rPr lang="ru-RU" sz="2800">
                <a:solidFill>
                  <a:schemeClr val="bg1"/>
                </a:solidFill>
              </a:rPr>
              <a:t>   </a:t>
            </a:r>
            <a:r>
              <a:rPr lang="en-US" sz="2800">
                <a:solidFill>
                  <a:srgbClr val="0000FF"/>
                </a:solidFill>
              </a:rPr>
              <a:t>I-8I=8   I3I=3</a:t>
            </a:r>
            <a:endParaRPr lang="ru-RU" sz="2800">
              <a:solidFill>
                <a:srgbClr val="0000FF"/>
              </a:solidFill>
            </a:endParaRPr>
          </a:p>
          <a:p>
            <a:pPr marL="342900" indent="-342900">
              <a:defRPr/>
            </a:pPr>
            <a:endParaRPr lang="ru-RU" sz="2000" u="sng"/>
          </a:p>
        </p:txBody>
      </p:sp>
      <p:sp>
        <p:nvSpPr>
          <p:cNvPr id="17447" name="PubRRectCallout"/>
          <p:cNvSpPr>
            <a:spLocks noEditPoints="1" noChangeArrowheads="1"/>
          </p:cNvSpPr>
          <p:nvPr/>
        </p:nvSpPr>
        <p:spPr bwMode="auto">
          <a:xfrm rot="5400000">
            <a:off x="6299994" y="3501231"/>
            <a:ext cx="863600" cy="3455988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FF99">
              <a:alpha val="89999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 algn="ctr">
              <a:defRPr/>
            </a:pPr>
            <a:r>
              <a:rPr lang="ru-RU" sz="2400">
                <a:solidFill>
                  <a:schemeClr val="bg1"/>
                </a:solidFill>
              </a:rPr>
              <a:t> </a:t>
            </a:r>
            <a:r>
              <a:rPr lang="ru-RU" sz="2400">
                <a:solidFill>
                  <a:srgbClr val="0000FF"/>
                </a:solidFill>
              </a:rPr>
              <a:t>т.к </a:t>
            </a:r>
            <a:r>
              <a:rPr lang="en-US" sz="2400">
                <a:solidFill>
                  <a:srgbClr val="0000FF"/>
                </a:solidFill>
              </a:rPr>
              <a:t> I-8I &gt; I3I</a:t>
            </a:r>
            <a:r>
              <a:rPr lang="ru-RU" sz="2400">
                <a:solidFill>
                  <a:srgbClr val="0000FF"/>
                </a:solidFill>
              </a:rPr>
              <a:t>,                                        то -8 + 3 = -5</a:t>
            </a:r>
          </a:p>
        </p:txBody>
      </p:sp>
      <p:sp>
        <p:nvSpPr>
          <p:cNvPr id="17448" name="PubRRectCallout"/>
          <p:cNvSpPr>
            <a:spLocks noEditPoints="1" noChangeArrowheads="1"/>
          </p:cNvSpPr>
          <p:nvPr/>
        </p:nvSpPr>
        <p:spPr bwMode="auto">
          <a:xfrm rot="5400000">
            <a:off x="6048375" y="2097088"/>
            <a:ext cx="936625" cy="3457575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 algn="ctr">
              <a:defRPr/>
            </a:pPr>
            <a:r>
              <a:rPr lang="ru-RU" sz="2400">
                <a:solidFill>
                  <a:schemeClr val="bg1"/>
                </a:solidFill>
              </a:rPr>
              <a:t>   </a:t>
            </a:r>
            <a:r>
              <a:rPr lang="ru-RU" sz="2400">
                <a:solidFill>
                  <a:srgbClr val="0000FF"/>
                </a:solidFill>
              </a:rPr>
              <a:t>т.к. 8</a:t>
            </a:r>
            <a:r>
              <a:rPr lang="en-US" sz="2400">
                <a:solidFill>
                  <a:srgbClr val="0000FF"/>
                </a:solidFill>
              </a:rPr>
              <a:t>&gt;3</a:t>
            </a:r>
            <a:r>
              <a:rPr lang="ru-RU" sz="2400">
                <a:solidFill>
                  <a:srgbClr val="0000FF"/>
                </a:solidFill>
              </a:rPr>
              <a:t>,            </a:t>
            </a:r>
          </a:p>
          <a:p>
            <a:pPr algn="ctr">
              <a:defRPr/>
            </a:pPr>
            <a:r>
              <a:rPr lang="ru-RU" sz="2400">
                <a:solidFill>
                  <a:srgbClr val="0000FF"/>
                </a:solidFill>
              </a:rPr>
              <a:t> то 8 – 3 = 5</a:t>
            </a:r>
          </a:p>
        </p:txBody>
      </p:sp>
      <p:sp>
        <p:nvSpPr>
          <p:cNvPr id="10248" name="Rectangle 4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18488" cy="739775"/>
          </a:xfrm>
          <a:noFill/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3600" b="1" i="1" smtClean="0">
                <a:solidFill>
                  <a:srgbClr val="FF3300"/>
                </a:solidFill>
                <a:latin typeface="Times New Roman" pitchFamily="18" charset="0"/>
              </a:rPr>
              <a:t>Повторяем правило</a:t>
            </a:r>
            <a:br>
              <a:rPr lang="ru-RU" sz="3600" b="1" i="1" smtClean="0">
                <a:solidFill>
                  <a:srgbClr val="FF3300"/>
                </a:solidFill>
                <a:latin typeface="Times New Roman" pitchFamily="18" charset="0"/>
              </a:rPr>
            </a:br>
            <a:endParaRPr lang="ru-RU" sz="3600" b="1" i="1" smtClean="0">
              <a:solidFill>
                <a:srgbClr val="FF33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1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1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4" grpId="0" animBg="1"/>
      <p:bldP spid="17447" grpId="0" animBg="1"/>
      <p:bldP spid="1744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00213"/>
            <a:ext cx="8748712" cy="44116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3000" smtClean="0">
                <a:solidFill>
                  <a:srgbClr val="660033"/>
                </a:solidFill>
              </a:rPr>
              <a:t>	</a:t>
            </a:r>
            <a:r>
              <a:rPr lang="ru-RU" sz="3000" smtClean="0">
                <a:solidFill>
                  <a:srgbClr val="9966FF"/>
                </a:solidFill>
              </a:rPr>
              <a:t>Выполните сложение: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3000" smtClean="0">
                <a:solidFill>
                  <a:srgbClr val="660033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smtClean="0">
                <a:solidFill>
                  <a:srgbClr val="660033"/>
                </a:solidFill>
              </a:rPr>
              <a:t> а) -7 + 11=                б) -10 + 4=                в) </a:t>
            </a:r>
            <a:r>
              <a:rPr lang="en-US" sz="2600" smtClean="0">
                <a:solidFill>
                  <a:srgbClr val="660033"/>
                </a:solidFill>
              </a:rPr>
              <a:t>-</a:t>
            </a:r>
            <a:r>
              <a:rPr lang="ru-RU" sz="2600" smtClean="0">
                <a:solidFill>
                  <a:srgbClr val="660033"/>
                </a:solidFill>
              </a:rPr>
              <a:t> 6</a:t>
            </a:r>
            <a:r>
              <a:rPr lang="en-US" sz="2600" smtClean="0">
                <a:solidFill>
                  <a:srgbClr val="660033"/>
                </a:solidFill>
              </a:rPr>
              <a:t> </a:t>
            </a:r>
            <a:r>
              <a:rPr lang="ru-RU" sz="2600" smtClean="0">
                <a:solidFill>
                  <a:srgbClr val="660033"/>
                </a:solidFill>
              </a:rPr>
              <a:t>+</a:t>
            </a:r>
            <a:r>
              <a:rPr lang="en-US" sz="2600" smtClean="0">
                <a:solidFill>
                  <a:srgbClr val="660033"/>
                </a:solidFill>
              </a:rPr>
              <a:t> </a:t>
            </a:r>
            <a:r>
              <a:rPr lang="ru-RU" sz="2600" smtClean="0">
                <a:solidFill>
                  <a:srgbClr val="660033"/>
                </a:solidFill>
              </a:rPr>
              <a:t>8</a:t>
            </a:r>
            <a:r>
              <a:rPr lang="en-US" sz="2600" smtClean="0">
                <a:solidFill>
                  <a:srgbClr val="660033"/>
                </a:solidFill>
              </a:rPr>
              <a:t>=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600" smtClean="0">
                <a:solidFill>
                  <a:srgbClr val="660033"/>
                </a:solidFill>
              </a:rPr>
              <a:t> </a:t>
            </a:r>
            <a:endParaRPr lang="ru-RU" sz="2600" smtClean="0">
              <a:solidFill>
                <a:srgbClr val="660033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600" smtClean="0">
                <a:solidFill>
                  <a:srgbClr val="660033"/>
                </a:solidFill>
              </a:rPr>
              <a:t> </a:t>
            </a:r>
            <a:r>
              <a:rPr lang="ru-RU" sz="2600" smtClean="0">
                <a:solidFill>
                  <a:srgbClr val="660033"/>
                </a:solidFill>
              </a:rPr>
              <a:t>г)  7 + (-11) =            д)  10 + (- 4) =           е) -</a:t>
            </a:r>
            <a:r>
              <a:rPr lang="en-US" sz="2600" smtClean="0">
                <a:solidFill>
                  <a:srgbClr val="660033"/>
                </a:solidFill>
              </a:rPr>
              <a:t>  </a:t>
            </a:r>
            <a:r>
              <a:rPr lang="ru-RU" sz="2600" smtClean="0">
                <a:solidFill>
                  <a:srgbClr val="660033"/>
                </a:solidFill>
              </a:rPr>
              <a:t>8 </a:t>
            </a:r>
            <a:r>
              <a:rPr lang="en-US" sz="2600" smtClean="0">
                <a:solidFill>
                  <a:srgbClr val="660033"/>
                </a:solidFill>
              </a:rPr>
              <a:t>+</a:t>
            </a:r>
            <a:r>
              <a:rPr lang="ru-RU" sz="2600" smtClean="0">
                <a:solidFill>
                  <a:srgbClr val="660033"/>
                </a:solidFill>
              </a:rPr>
              <a:t> </a:t>
            </a:r>
            <a:r>
              <a:rPr lang="en-US" sz="2600" smtClean="0">
                <a:solidFill>
                  <a:srgbClr val="660033"/>
                </a:solidFill>
              </a:rPr>
              <a:t>6</a:t>
            </a:r>
            <a:r>
              <a:rPr lang="ru-RU" sz="2600" smtClean="0">
                <a:solidFill>
                  <a:srgbClr val="660033"/>
                </a:solidFill>
              </a:rPr>
              <a:t> =     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smtClean="0">
                <a:solidFill>
                  <a:srgbClr val="660033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600" smtClean="0">
                <a:solidFill>
                  <a:srgbClr val="660033"/>
                </a:solidFill>
              </a:rPr>
              <a:t> ж) -11 + 7 =               з)  - 4 + 10 =             и) -24 + 24 =</a:t>
            </a:r>
          </a:p>
          <a:p>
            <a:pPr eaLnBrk="1" hangingPunct="1">
              <a:buFont typeface="Wingdings" pitchFamily="2" charset="2"/>
              <a:buNone/>
            </a:pPr>
            <a:endParaRPr lang="ru-RU" sz="3000" smtClean="0">
              <a:solidFill>
                <a:srgbClr val="660033"/>
              </a:solidFill>
            </a:endParaRPr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5292725" y="3500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u="sng"/>
          </a:p>
        </p:txBody>
      </p:sp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3059113" y="404813"/>
            <a:ext cx="2952750" cy="7016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>
                <a:solidFill>
                  <a:srgbClr val="CCFF33"/>
                </a:solidFill>
              </a:rPr>
              <a:t>Задание 2</a:t>
            </a:r>
          </a:p>
        </p:txBody>
      </p:sp>
      <p:sp>
        <p:nvSpPr>
          <p:cNvPr id="164870" name="Text Box 6"/>
          <p:cNvSpPr txBox="1">
            <a:spLocks noChangeArrowheads="1"/>
          </p:cNvSpPr>
          <p:nvPr/>
        </p:nvSpPr>
        <p:spPr bwMode="auto">
          <a:xfrm>
            <a:off x="2195513" y="2708275"/>
            <a:ext cx="3825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4</a:t>
            </a:r>
          </a:p>
        </p:txBody>
      </p:sp>
      <p:sp>
        <p:nvSpPr>
          <p:cNvPr id="164871" name="Text Box 7"/>
          <p:cNvSpPr txBox="1">
            <a:spLocks noChangeArrowheads="1"/>
          </p:cNvSpPr>
          <p:nvPr/>
        </p:nvSpPr>
        <p:spPr bwMode="auto">
          <a:xfrm>
            <a:off x="5292725" y="2708275"/>
            <a:ext cx="5016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-6</a:t>
            </a:r>
          </a:p>
        </p:txBody>
      </p:sp>
      <p:sp>
        <p:nvSpPr>
          <p:cNvPr id="164873" name="Text Box 9"/>
          <p:cNvSpPr txBox="1">
            <a:spLocks noChangeArrowheads="1"/>
          </p:cNvSpPr>
          <p:nvPr/>
        </p:nvSpPr>
        <p:spPr bwMode="auto">
          <a:xfrm>
            <a:off x="2484438" y="3716338"/>
            <a:ext cx="739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(-4)</a:t>
            </a:r>
          </a:p>
        </p:txBody>
      </p:sp>
      <p:sp>
        <p:nvSpPr>
          <p:cNvPr id="164874" name="Text Box 10"/>
          <p:cNvSpPr txBox="1">
            <a:spLocks noChangeArrowheads="1"/>
          </p:cNvSpPr>
          <p:nvPr/>
        </p:nvSpPr>
        <p:spPr bwMode="auto">
          <a:xfrm>
            <a:off x="5795963" y="3716338"/>
            <a:ext cx="382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6</a:t>
            </a:r>
          </a:p>
        </p:txBody>
      </p:sp>
      <p:sp>
        <p:nvSpPr>
          <p:cNvPr id="164875" name="Text Box 11"/>
          <p:cNvSpPr txBox="1">
            <a:spLocks noChangeArrowheads="1"/>
          </p:cNvSpPr>
          <p:nvPr/>
        </p:nvSpPr>
        <p:spPr bwMode="auto">
          <a:xfrm>
            <a:off x="8459788" y="3716338"/>
            <a:ext cx="5016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>
                <a:solidFill>
                  <a:srgbClr val="0000FF"/>
                </a:solidFill>
              </a:rPr>
              <a:t>-2</a:t>
            </a:r>
            <a:endParaRPr lang="ru-RU" sz="2800">
              <a:solidFill>
                <a:srgbClr val="0000FF"/>
              </a:solidFill>
            </a:endParaRPr>
          </a:p>
        </p:txBody>
      </p:sp>
      <p:sp>
        <p:nvSpPr>
          <p:cNvPr id="164878" name="Text Box 14"/>
          <p:cNvSpPr txBox="1">
            <a:spLocks noChangeArrowheads="1"/>
          </p:cNvSpPr>
          <p:nvPr/>
        </p:nvSpPr>
        <p:spPr bwMode="auto">
          <a:xfrm>
            <a:off x="8604250" y="4652963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0</a:t>
            </a:r>
          </a:p>
        </p:txBody>
      </p:sp>
      <p:sp>
        <p:nvSpPr>
          <p:cNvPr id="164879" name="Text Box 15"/>
          <p:cNvSpPr txBox="1">
            <a:spLocks noChangeArrowheads="1"/>
          </p:cNvSpPr>
          <p:nvPr/>
        </p:nvSpPr>
        <p:spPr bwMode="auto">
          <a:xfrm>
            <a:off x="8243888" y="2781300"/>
            <a:ext cx="3825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2</a:t>
            </a:r>
          </a:p>
        </p:txBody>
      </p:sp>
      <p:sp>
        <p:nvSpPr>
          <p:cNvPr id="164880" name="Text Box 16"/>
          <p:cNvSpPr txBox="1">
            <a:spLocks noChangeArrowheads="1"/>
          </p:cNvSpPr>
          <p:nvPr/>
        </p:nvSpPr>
        <p:spPr bwMode="auto">
          <a:xfrm>
            <a:off x="5651500" y="4652963"/>
            <a:ext cx="3825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6</a:t>
            </a:r>
          </a:p>
        </p:txBody>
      </p:sp>
      <p:sp>
        <p:nvSpPr>
          <p:cNvPr id="164881" name="Text Box 17"/>
          <p:cNvSpPr txBox="1">
            <a:spLocks noChangeArrowheads="1"/>
          </p:cNvSpPr>
          <p:nvPr/>
        </p:nvSpPr>
        <p:spPr bwMode="auto">
          <a:xfrm>
            <a:off x="2339975" y="4652963"/>
            <a:ext cx="5016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>
                <a:solidFill>
                  <a:srgbClr val="0000FF"/>
                </a:solidFill>
              </a:rPr>
              <a:t>-4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9" grpId="0" animBg="1"/>
      <p:bldP spid="164870" grpId="0"/>
      <p:bldP spid="164871" grpId="0"/>
      <p:bldP spid="164873" grpId="0"/>
      <p:bldP spid="164874" grpId="0"/>
      <p:bldP spid="164875" grpId="0"/>
      <p:bldP spid="164878" grpId="0"/>
      <p:bldP spid="164879" grpId="0"/>
      <p:bldP spid="164880" grpId="0"/>
      <p:bldP spid="1648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196975"/>
            <a:ext cx="4105275" cy="4987925"/>
          </a:xfrm>
        </p:spPr>
        <p:txBody>
          <a:bodyPr/>
          <a:lstStyle/>
          <a:p>
            <a:pPr marL="533400" indent="-533400" eaLnBrk="1" hangingPunct="1">
              <a:buFont typeface="Wingdings" pitchFamily="2" charset="2"/>
              <a:buNone/>
              <a:defRPr/>
            </a:pPr>
            <a:r>
              <a:rPr lang="ru-RU" sz="2600" b="1" smtClean="0">
                <a:solidFill>
                  <a:srgbClr val="FFFF00"/>
                </a:solidFill>
              </a:rPr>
              <a:t>	</a:t>
            </a:r>
            <a:r>
              <a:rPr lang="ru-RU" sz="2600" b="1" smtClean="0">
                <a:solidFill>
                  <a:srgbClr val="0000FF"/>
                </a:solidFill>
                <a:latin typeface="Times New Roman" pitchFamily="18" charset="0"/>
              </a:rPr>
              <a:t>Чтобы из данного числа вычесть другое, надо:</a:t>
            </a:r>
          </a:p>
          <a:p>
            <a:pPr marL="533400" indent="-533400" eaLnBrk="1" hangingPunct="1">
              <a:buFont typeface="Wingdings" pitchFamily="2" charset="2"/>
              <a:buNone/>
              <a:defRPr/>
            </a:pPr>
            <a:endParaRPr lang="ru-RU" sz="2600" smtClean="0">
              <a:solidFill>
                <a:srgbClr val="0000FF"/>
              </a:solidFill>
              <a:latin typeface="Times New Roman" pitchFamily="18" charset="0"/>
            </a:endParaRPr>
          </a:p>
          <a:p>
            <a:pPr marL="533400" indent="-533400" eaLnBrk="1" hangingPunct="1">
              <a:buFont typeface="Wingdings" pitchFamily="2" charset="2"/>
              <a:buNone/>
              <a:defRPr/>
            </a:pPr>
            <a:r>
              <a:rPr lang="ru-RU" sz="2600" i="1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1. Найти число,</a:t>
            </a:r>
          </a:p>
          <a:p>
            <a:pPr marL="533400" indent="-533400" eaLnBrk="1" hangingPunct="1">
              <a:buFont typeface="Wingdings" pitchFamily="2" charset="2"/>
              <a:buNone/>
              <a:defRPr/>
            </a:pPr>
            <a:r>
              <a:rPr lang="ru-RU" sz="2600" i="1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    противоположное вычитаемому.</a:t>
            </a:r>
          </a:p>
          <a:p>
            <a:pPr marL="533400" indent="-533400" eaLnBrk="1" hangingPunct="1">
              <a:buFont typeface="Wingdings" pitchFamily="2" charset="2"/>
              <a:buChar char="l"/>
              <a:defRPr/>
            </a:pPr>
            <a:endParaRPr lang="ru-RU" sz="2600" i="1" smtClean="0">
              <a:solidFill>
                <a:schemeClr val="bg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533400" indent="-533400" eaLnBrk="1" hangingPunct="1">
              <a:buFont typeface="Wingdings" pitchFamily="2" charset="2"/>
              <a:buNone/>
              <a:defRPr/>
            </a:pPr>
            <a:r>
              <a:rPr lang="ru-RU" sz="2600" i="1" smtClean="0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2. К уменьшаемому прибавить это число.</a:t>
            </a:r>
          </a:p>
        </p:txBody>
      </p:sp>
      <p:sp>
        <p:nvSpPr>
          <p:cNvPr id="1229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995738" y="1557338"/>
            <a:ext cx="4470400" cy="4411662"/>
          </a:xfrm>
        </p:spPr>
        <p:txBody>
          <a:bodyPr/>
          <a:lstStyle/>
          <a:p>
            <a:pPr marL="495300" indent="-495300" eaLnBrk="1" hangingPunct="1">
              <a:buFont typeface="Wingdings" pitchFamily="2" charset="2"/>
              <a:buNone/>
            </a:pPr>
            <a:endParaRPr lang="ru-RU" smtClean="0"/>
          </a:p>
          <a:p>
            <a:pPr marL="495300" indent="-495300" algn="ctr" eaLnBrk="1" hangingPunct="1">
              <a:buFont typeface="Wingdings" pitchFamily="2" charset="2"/>
              <a:buNone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None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None/>
            </a:pPr>
            <a:endParaRPr lang="ru-RU" smtClean="0"/>
          </a:p>
          <a:p>
            <a:pPr marL="495300" indent="-495300" eaLnBrk="1" hangingPunct="1">
              <a:buFont typeface="Wingdings" pitchFamily="2" charset="2"/>
              <a:buNone/>
            </a:pPr>
            <a:endParaRPr lang="ru-RU" sz="2600" smtClean="0"/>
          </a:p>
          <a:p>
            <a:pPr marL="495300" indent="-495300" eaLnBrk="1" hangingPunct="1"/>
            <a:endParaRPr lang="ru-RU" sz="2600" smtClean="0"/>
          </a:p>
          <a:p>
            <a:pPr marL="495300" indent="-495300" eaLnBrk="1" hangingPunct="1">
              <a:buFont typeface="Wingdings" pitchFamily="2" charset="2"/>
              <a:buNone/>
            </a:pPr>
            <a:endParaRPr lang="ru-RU" sz="2600" smtClean="0"/>
          </a:p>
          <a:p>
            <a:pPr marL="495300" indent="-495300" eaLnBrk="1" hangingPunct="1">
              <a:buFont typeface="Wingdings" pitchFamily="2" charset="2"/>
              <a:buNone/>
            </a:pPr>
            <a:endParaRPr lang="ru-RU" sz="2600" smtClean="0"/>
          </a:p>
        </p:txBody>
      </p:sp>
      <p:sp>
        <p:nvSpPr>
          <p:cNvPr id="19463" name="PubRRectCallout"/>
          <p:cNvSpPr>
            <a:spLocks noEditPoints="1" noChangeArrowheads="1"/>
          </p:cNvSpPr>
          <p:nvPr/>
        </p:nvSpPr>
        <p:spPr bwMode="auto">
          <a:xfrm rot="5400000">
            <a:off x="5518151" y="-541338"/>
            <a:ext cx="842962" cy="4608513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 algn="ctr">
              <a:defRPr/>
            </a:pPr>
            <a:r>
              <a:rPr lang="ru-RU" sz="3200">
                <a:solidFill>
                  <a:srgbClr val="663300"/>
                </a:solidFill>
              </a:rPr>
              <a:t>  </a:t>
            </a:r>
            <a:r>
              <a:rPr lang="ru-RU" sz="3200">
                <a:solidFill>
                  <a:srgbClr val="0000FF"/>
                </a:solidFill>
              </a:rPr>
              <a:t>25 – 40</a:t>
            </a:r>
          </a:p>
        </p:txBody>
      </p:sp>
      <p:sp>
        <p:nvSpPr>
          <p:cNvPr id="19464" name="PubRRectCallout"/>
          <p:cNvSpPr>
            <a:spLocks noEditPoints="1" noChangeArrowheads="1"/>
          </p:cNvSpPr>
          <p:nvPr/>
        </p:nvSpPr>
        <p:spPr bwMode="auto">
          <a:xfrm rot="5400000">
            <a:off x="5652294" y="835819"/>
            <a:ext cx="1152525" cy="5329237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>
              <a:defRPr/>
            </a:pPr>
            <a:r>
              <a:rPr lang="ru-RU" sz="2400">
                <a:solidFill>
                  <a:srgbClr val="663300"/>
                </a:solidFill>
              </a:rPr>
              <a:t>  </a:t>
            </a:r>
            <a:r>
              <a:rPr lang="ru-RU" sz="2400">
                <a:solidFill>
                  <a:srgbClr val="0000FF"/>
                </a:solidFill>
              </a:rPr>
              <a:t>40 – вычитаемое,</a:t>
            </a:r>
          </a:p>
          <a:p>
            <a:pPr>
              <a:defRPr/>
            </a:pPr>
            <a:r>
              <a:rPr lang="ru-RU" sz="2400">
                <a:solidFill>
                  <a:srgbClr val="0000FF"/>
                </a:solidFill>
              </a:rPr>
              <a:t>- 40 – ему противоположное</a:t>
            </a:r>
          </a:p>
        </p:txBody>
      </p:sp>
      <p:sp>
        <p:nvSpPr>
          <p:cNvPr id="19465" name="PubRRectCallout"/>
          <p:cNvSpPr>
            <a:spLocks noEditPoints="1" noChangeArrowheads="1"/>
          </p:cNvSpPr>
          <p:nvPr/>
        </p:nvSpPr>
        <p:spPr bwMode="auto">
          <a:xfrm rot="5400000">
            <a:off x="5722938" y="2781300"/>
            <a:ext cx="866775" cy="4752975"/>
          </a:xfrm>
          <a:custGeom>
            <a:avLst/>
            <a:gdLst>
              <a:gd name="G0" fmla="+- 0 0 0"/>
              <a:gd name="G1" fmla="+- 8607 0 0"/>
              <a:gd name="T0" fmla="*/ 10800 w 21600"/>
              <a:gd name="T1" fmla="*/ 0 h 21600"/>
              <a:gd name="T2" fmla="*/ 0 w 21600"/>
              <a:gd name="T3" fmla="*/ 8638 h 21600"/>
              <a:gd name="T4" fmla="*/ 8607 w 21600"/>
              <a:gd name="T5" fmla="*/ 21600 h 21600"/>
              <a:gd name="T6" fmla="*/ 10800 w 21600"/>
              <a:gd name="T7" fmla="*/ 17277 h 21600"/>
              <a:gd name="T8" fmla="*/ 21600 w 21600"/>
              <a:gd name="T9" fmla="*/ 8638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145 w 21600"/>
              <a:gd name="T16" fmla="*/ 145 h 21600"/>
              <a:gd name="T17" fmla="*/ 21409 w 21600"/>
              <a:gd name="T18" fmla="*/ 1710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532" y="0"/>
                </a:moveTo>
                <a:cubicBezTo>
                  <a:pt x="238" y="0"/>
                  <a:pt x="0" y="238"/>
                  <a:pt x="0" y="532"/>
                </a:cubicBezTo>
                <a:lnTo>
                  <a:pt x="0" y="16745"/>
                </a:lnTo>
                <a:cubicBezTo>
                  <a:pt x="0" y="17039"/>
                  <a:pt x="238" y="17277"/>
                  <a:pt x="532" y="17277"/>
                </a:cubicBezTo>
                <a:lnTo>
                  <a:pt x="2623" y="17277"/>
                </a:lnTo>
                <a:lnTo>
                  <a:pt x="8607" y="21600"/>
                </a:lnTo>
                <a:lnTo>
                  <a:pt x="6515" y="17277"/>
                </a:lnTo>
                <a:lnTo>
                  <a:pt x="21016" y="17277"/>
                </a:lnTo>
                <a:cubicBezTo>
                  <a:pt x="21339" y="17277"/>
                  <a:pt x="21600" y="17039"/>
                  <a:pt x="21600" y="16745"/>
                </a:cubicBezTo>
                <a:lnTo>
                  <a:pt x="21600" y="532"/>
                </a:lnTo>
                <a:cubicBezTo>
                  <a:pt x="21600" y="238"/>
                  <a:pt x="21339" y="0"/>
                  <a:pt x="21016" y="0"/>
                </a:cubicBezTo>
                <a:close/>
              </a:path>
            </a:pathLst>
          </a:custGeom>
          <a:solidFill>
            <a:srgbClr val="CC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rot="10800000" vert="eaVert"/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  <a:defRPr/>
            </a:pPr>
            <a:r>
              <a:rPr lang="ru-RU" sz="2400">
                <a:solidFill>
                  <a:srgbClr val="663300"/>
                </a:solidFill>
              </a:rPr>
              <a:t>   </a:t>
            </a:r>
            <a:r>
              <a:rPr lang="ru-RU" sz="2400">
                <a:solidFill>
                  <a:srgbClr val="0000FF"/>
                </a:solidFill>
              </a:rPr>
              <a:t>25 + ( - 40) =                  = - (40 – 25) =  - 15</a:t>
            </a:r>
          </a:p>
          <a:p>
            <a:pPr>
              <a:defRPr/>
            </a:pPr>
            <a:endParaRPr lang="ru-RU" sz="2400" u="sng">
              <a:solidFill>
                <a:srgbClr val="663300"/>
              </a:solidFill>
            </a:endParaRPr>
          </a:p>
        </p:txBody>
      </p:sp>
      <p:sp>
        <p:nvSpPr>
          <p:cNvPr id="12295" name="Rectangle 11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18488" cy="739775"/>
          </a:xfrm>
          <a:noFill/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3600" b="1" i="1" smtClean="0">
                <a:solidFill>
                  <a:srgbClr val="FF3300"/>
                </a:solidFill>
                <a:latin typeface="Times New Roman" pitchFamily="18" charset="0"/>
              </a:rPr>
              <a:t>Повторяем правило</a:t>
            </a:r>
            <a:br>
              <a:rPr lang="ru-RU" sz="3600" b="1" i="1" smtClean="0">
                <a:solidFill>
                  <a:srgbClr val="FF3300"/>
                </a:solidFill>
                <a:latin typeface="Times New Roman" pitchFamily="18" charset="0"/>
              </a:rPr>
            </a:br>
            <a:endParaRPr lang="ru-RU" sz="3600" b="1" i="1" smtClean="0">
              <a:solidFill>
                <a:srgbClr val="FF33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 animBg="1"/>
      <p:bldP spid="19464" grpId="0" animBg="1"/>
      <p:bldP spid="1946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6" descr="математики армени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18"/>
          <p:cNvSpPr txBox="1">
            <a:spLocks noChangeArrowheads="1"/>
          </p:cNvSpPr>
          <p:nvPr/>
        </p:nvSpPr>
        <p:spPr bwMode="auto">
          <a:xfrm>
            <a:off x="755650" y="2133600"/>
            <a:ext cx="76184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4000" b="1">
                <a:solidFill>
                  <a:srgbClr val="000000"/>
                </a:solidFill>
              </a:rPr>
              <a:t>Положительные числа – </a:t>
            </a:r>
          </a:p>
          <a:p>
            <a:pPr algn="ctr"/>
            <a:r>
              <a:rPr lang="ru-RU" sz="4000" b="1">
                <a:solidFill>
                  <a:srgbClr val="000000"/>
                </a:solidFill>
              </a:rPr>
              <a:t>«прибыль» </a:t>
            </a:r>
          </a:p>
        </p:txBody>
      </p:sp>
      <p:sp>
        <p:nvSpPr>
          <p:cNvPr id="19460" name="Text Box 19"/>
          <p:cNvSpPr txBox="1">
            <a:spLocks noChangeArrowheads="1"/>
          </p:cNvSpPr>
          <p:nvPr/>
        </p:nvSpPr>
        <p:spPr bwMode="auto">
          <a:xfrm>
            <a:off x="1042988" y="3429000"/>
            <a:ext cx="73945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4000" b="1">
                <a:solidFill>
                  <a:srgbClr val="000000"/>
                </a:solidFill>
              </a:rPr>
              <a:t>Отрицательные числа – </a:t>
            </a:r>
          </a:p>
          <a:p>
            <a:pPr algn="ctr"/>
            <a:r>
              <a:rPr lang="ru-RU" sz="4000" b="1">
                <a:solidFill>
                  <a:srgbClr val="000000"/>
                </a:solidFill>
              </a:rPr>
              <a:t>«долг»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57188"/>
            <a:ext cx="8643938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Когда</a:t>
            </a:r>
            <a:r>
              <a:rPr lang="ru-RU" sz="3600" b="1" i="1" dirty="0"/>
              <a:t> и </a:t>
            </a:r>
            <a:r>
              <a:rPr lang="ru-RU" sz="3600" b="1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как</a:t>
            </a:r>
            <a:r>
              <a:rPr lang="ru-RU" sz="3600" b="1" i="1" dirty="0"/>
              <a:t> появились  отрицательные числа?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98583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Когда</a:t>
            </a:r>
            <a:r>
              <a:rPr lang="ru-RU" dirty="0" smtClean="0">
                <a:solidFill>
                  <a:srgbClr val="C00000"/>
                </a:solidFill>
              </a:rPr>
              <a:t> и </a:t>
            </a:r>
            <a:r>
              <a:rPr lang="ru-RU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как</a:t>
            </a:r>
            <a:r>
              <a:rPr lang="ru-RU" dirty="0" smtClean="0">
                <a:solidFill>
                  <a:srgbClr val="C00000"/>
                </a:solidFill>
              </a:rPr>
              <a:t> появились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отрицательные числа?</a:t>
            </a:r>
            <a:endParaRPr lang="ru-RU" dirty="0" smtClean="0">
              <a:solidFill>
                <a:srgbClr val="7B9899"/>
              </a:solidFill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303837"/>
          </a:xfrm>
        </p:spPr>
        <p:txBody>
          <a:bodyPr>
            <a:normAutofit/>
          </a:bodyPr>
          <a:lstStyle/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Ни египтяне, ни вавилоняне,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  ни даже древние греки чисел этих не знали. Впервые с отрицательными числами столкнулись китайские ученые</a:t>
            </a:r>
            <a:r>
              <a:rPr lang="en-US" sz="2400" b="1" dirty="0" smtClean="0">
                <a:solidFill>
                  <a:srgbClr val="002060"/>
                </a:solidFill>
                <a:latin typeface="Mangal" pitchFamily="2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во </a:t>
            </a:r>
            <a:r>
              <a:rPr lang="en-US" sz="2400" b="1" dirty="0" smtClean="0">
                <a:solidFill>
                  <a:srgbClr val="002060"/>
                </a:solidFill>
                <a:latin typeface="Mangal" pitchFamily="2"/>
              </a:rPr>
              <a:t>II</a:t>
            </a: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 веке до н.э. в связи с решением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  уравнений. Знаки «плюс» и «минус»</a:t>
            </a:r>
            <a:r>
              <a:rPr lang="en-US" sz="2400" b="1" dirty="0" smtClean="0">
                <a:solidFill>
                  <a:srgbClr val="002060"/>
                </a:solidFill>
                <a:latin typeface="Mangal" pitchFamily="2"/>
              </a:rPr>
              <a:t>  </a:t>
            </a: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они тогда </a:t>
            </a:r>
            <a:endParaRPr lang="en-US" sz="2400" b="1" dirty="0" smtClean="0">
              <a:solidFill>
                <a:srgbClr val="002060"/>
              </a:solidFill>
              <a:latin typeface="Mangal" pitchFamily="2"/>
            </a:endParaRP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не употребляли, а изображали  положительные числа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Mangal" pitchFamily="2"/>
              </a:rPr>
              <a:t>              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ngal" pitchFamily="2"/>
              </a:rPr>
              <a:t>красным</a:t>
            </a:r>
            <a:r>
              <a:rPr lang="ru-RU" b="1" dirty="0" smtClean="0">
                <a:solidFill>
                  <a:srgbClr val="C00000"/>
                </a:solidFill>
                <a:latin typeface="Mangal" pitchFamily="2"/>
              </a:rPr>
              <a:t>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               и отрицательные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FontTx/>
              <a:buNone/>
              <a:defRPr/>
            </a:pP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ngal" pitchFamily="2"/>
              </a:rPr>
              <a:t>             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ngal" pitchFamily="2"/>
              </a:rPr>
              <a:t>чёрным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ngal" pitchFamily="2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Mangal" pitchFamily="2"/>
              </a:rPr>
              <a:t>цветом.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ru-RU" dirty="0" smtClean="0"/>
          </a:p>
        </p:txBody>
      </p:sp>
      <p:pic>
        <p:nvPicPr>
          <p:cNvPr id="20484" name="Picture 11" descr="BD05884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81888" y="0"/>
            <a:ext cx="1662112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BD05881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4000500"/>
            <a:ext cx="20605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5" descr="D:\Мамина\МАМА\Картинки\N3229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0" y="4071938"/>
            <a:ext cx="3519488" cy="258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285750" y="214313"/>
            <a:ext cx="8520113" cy="588486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При сложении двух чисел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Ты на знаки посмотри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Если </a:t>
            </a:r>
            <a:r>
              <a:rPr lang="ru-RU" b="1" smtClean="0">
                <a:solidFill>
                  <a:srgbClr val="002060"/>
                </a:solidFill>
              </a:rPr>
              <a:t>одного названья-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Модули ты их сложи.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И пред суммой непременно 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Ты поставь их общий знак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Минус два плюс минус три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Будет с минусом «пятак»!</a:t>
            </a:r>
          </a:p>
          <a:p>
            <a:r>
              <a:rPr lang="ru-RU" smtClean="0"/>
              <a:t>- 2 + ( - 3) = -5</a:t>
            </a:r>
          </a:p>
        </p:txBody>
      </p:sp>
      <p:pic>
        <p:nvPicPr>
          <p:cNvPr id="5" name="Picture 3" descr="tort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2000250"/>
            <a:ext cx="30003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D:\Мамина\анимации\цвены аним\backgrounds_100031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05725" y="3643313"/>
            <a:ext cx="1081088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301625" y="500063"/>
            <a:ext cx="8534400" cy="642937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200" dirty="0" smtClean="0"/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Числа</a:t>
            </a:r>
            <a:r>
              <a:rPr lang="en-US" sz="3200" dirty="0" smtClean="0">
                <a:solidFill>
                  <a:srgbClr val="002060"/>
                </a:solidFill>
              </a:rPr>
              <a:t> с </a:t>
            </a:r>
            <a:r>
              <a:rPr lang="en-US" sz="3200" dirty="0" err="1" smtClean="0">
                <a:solidFill>
                  <a:srgbClr val="002060"/>
                </a:solidFill>
              </a:rPr>
              <a:t>разными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знаками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ссорятся</a:t>
            </a:r>
            <a:r>
              <a:rPr lang="en-US" sz="3200" dirty="0" smtClean="0">
                <a:solidFill>
                  <a:srgbClr val="FF0000"/>
                </a:solidFill>
              </a:rPr>
              <a:t>!!!</a:t>
            </a:r>
            <a:r>
              <a:rPr lang="en-US" sz="3200" dirty="0" smtClean="0"/>
              <a:t> </a:t>
            </a:r>
            <a:endParaRPr lang="ru-RU" dirty="0" smtClean="0">
              <a:solidFill>
                <a:srgbClr val="7B9899"/>
              </a:solidFill>
            </a:endParaRPr>
          </a:p>
        </p:txBody>
      </p:sp>
      <p:sp>
        <p:nvSpPr>
          <p:cNvPr id="22531" name="Содержимое 2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460057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2800" b="1" smtClean="0">
                <a:solidFill>
                  <a:srgbClr val="FF0000"/>
                </a:solidFill>
              </a:rPr>
              <a:t>Если разного названья</a:t>
            </a:r>
          </a:p>
          <a:p>
            <a:pPr>
              <a:buFont typeface="Wingdings 2" pitchFamily="18" charset="2"/>
              <a:buNone/>
            </a:pPr>
            <a:r>
              <a:rPr lang="ru-RU" sz="2800" b="1" smtClean="0">
                <a:solidFill>
                  <a:srgbClr val="FF0000"/>
                </a:solidFill>
              </a:rPr>
              <a:t>Победит «сильнейший» знак</a:t>
            </a:r>
          </a:p>
          <a:p>
            <a:pPr>
              <a:buFont typeface="Wingdings 2" pitchFamily="18" charset="2"/>
              <a:buNone/>
            </a:pPr>
            <a:r>
              <a:rPr lang="ru-RU" sz="2800" b="1" smtClean="0">
                <a:solidFill>
                  <a:srgbClr val="FF0000"/>
                </a:solidFill>
              </a:rPr>
              <a:t>Разность модулей найди ты</a:t>
            </a:r>
          </a:p>
          <a:p>
            <a:pPr>
              <a:buFont typeface="Wingdings 2" pitchFamily="18" charset="2"/>
              <a:buNone/>
            </a:pPr>
            <a:r>
              <a:rPr lang="ru-RU" sz="2800" b="1" smtClean="0">
                <a:solidFill>
                  <a:srgbClr val="FF0000"/>
                </a:solidFill>
              </a:rPr>
              <a:t>И все время делай так!</a:t>
            </a:r>
          </a:p>
          <a:p>
            <a:pPr>
              <a:buFont typeface="Wingdings 2" pitchFamily="18" charset="2"/>
              <a:buNone/>
            </a:pPr>
            <a:r>
              <a:rPr lang="ru-RU" smtClean="0">
                <a:latin typeface="Arial" charset="0"/>
                <a:cs typeface="Arial" charset="0"/>
              </a:rPr>
              <a:t>3+( - 5) =  - 2</a:t>
            </a:r>
          </a:p>
        </p:txBody>
      </p:sp>
      <p:pic>
        <p:nvPicPr>
          <p:cNvPr id="7" name="Picture 2" descr="ani3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81079">
            <a:off x="6394450" y="3151188"/>
            <a:ext cx="2824163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dr3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30359" flipH="1">
            <a:off x="4568825" y="3687763"/>
            <a:ext cx="2500313" cy="276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dr3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685888">
            <a:off x="2811463" y="4651375"/>
            <a:ext cx="2663825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5" descr="D:\Мамина\анимации\цвены аним\backgrounds_100027[1]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3" y="5357813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5.E-6 4.50867E-6 L -0.8316 -0.55607 " pathEditMode="relative" rAng="0" ptsTypes="AA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" y="-278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94444E-6 3.3526E-6 L -0.86597 -0.13943 " pathEditMode="relative" rAng="0" ptsTypes="AA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3" y="-7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 smtClean="0">
                <a:solidFill>
                  <a:srgbClr val="7B9899"/>
                </a:solidFill>
              </a:rPr>
              <a:t>Как вычесть числа с разными знаками</a:t>
            </a:r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Чтобы из данного числа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вычесть другое, 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надо к уменьшаемому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прибавить число,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противоположное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FF0000"/>
                </a:solidFill>
              </a:rPr>
              <a:t>вычитаемому.</a:t>
            </a:r>
          </a:p>
          <a:p>
            <a:pPr>
              <a:buFont typeface="Wingdings 2" pitchFamily="18" charset="2"/>
              <a:buNone/>
            </a:pPr>
            <a:r>
              <a:rPr lang="ru-RU" smtClean="0"/>
              <a:t>5 – (- 3) =8</a:t>
            </a:r>
          </a:p>
        </p:txBody>
      </p:sp>
      <p:pic>
        <p:nvPicPr>
          <p:cNvPr id="4" name="Picture 2" descr="dino112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3783013"/>
            <a:ext cx="4549775" cy="283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10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643563" y="3714750"/>
            <a:ext cx="3689350" cy="285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4" descr="D:\Мамина\анимации\цвены аним\backgrounds_100012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428750"/>
            <a:ext cx="144303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4" descr="D:\Мамина\анимации\цвены аним\backgrounds_100012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" y="5000625"/>
            <a:ext cx="144303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4" descr="D:\Мамина\анимации\цвены аним\backgrounds_100012[1]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188" y="2000250"/>
            <a:ext cx="17145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1.94444E-6 -4.9711E-6 L 1.15625 -0.1378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4.44444E-6 -5.78035E-8 L -0.33785 0.777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" y="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34400" cy="9858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Выполни действия:</a:t>
            </a:r>
            <a:endParaRPr lang="ru-RU" sz="3200" dirty="0" smtClean="0">
              <a:solidFill>
                <a:srgbClr val="7B9899"/>
              </a:solidFill>
            </a:endParaRP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b="1" smtClean="0">
                <a:latin typeface="Arial" charset="0"/>
              </a:rPr>
              <a:t> 1 вариант                             2 вариант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latin typeface="Arial" charset="0"/>
              </a:rPr>
              <a:t>                                           </a:t>
            </a:r>
          </a:p>
          <a:p>
            <a:pPr>
              <a:buFont typeface="Wingdings 2" pitchFamily="18" charset="2"/>
              <a:buNone/>
            </a:pPr>
            <a:r>
              <a:rPr lang="ru-RU" b="1" smtClean="0">
                <a:solidFill>
                  <a:srgbClr val="C00000"/>
                </a:solidFill>
                <a:latin typeface="Arial" charset="0"/>
              </a:rPr>
              <a:t>28-(-7)=  35                         б) 10,7 – 4 = 6,7</a:t>
            </a:r>
          </a:p>
          <a:p>
            <a:pPr>
              <a:buFont typeface="Wingdings 2" pitchFamily="18" charset="2"/>
              <a:buNone/>
            </a:pPr>
            <a:endParaRPr lang="ru-RU" b="1" smtClean="0">
              <a:solidFill>
                <a:srgbClr val="FFFF00"/>
              </a:solidFill>
              <a:latin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ru-RU" b="1" smtClean="0">
                <a:latin typeface="Arial" charset="0"/>
              </a:rPr>
              <a:t> </a:t>
            </a:r>
            <a:r>
              <a:rPr lang="ru-RU" b="1" smtClean="0">
                <a:solidFill>
                  <a:srgbClr val="C00000"/>
                </a:solidFill>
                <a:latin typeface="Arial" charset="0"/>
              </a:rPr>
              <a:t>-6 + (- 19) = - 25                 д) 5,7-9,1 = -3,4</a:t>
            </a:r>
          </a:p>
          <a:p>
            <a:pPr>
              <a:buFont typeface="Wingdings 2" pitchFamily="18" charset="2"/>
              <a:buNone/>
            </a:pPr>
            <a:endParaRPr lang="ru-RU" b="1" smtClean="0">
              <a:solidFill>
                <a:srgbClr val="FFFF00"/>
              </a:solidFill>
              <a:latin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ru-RU" b="1" smtClean="0">
                <a:latin typeface="Arial" charset="0"/>
              </a:rPr>
              <a:t> </a:t>
            </a:r>
            <a:r>
              <a:rPr lang="ru-RU" b="1" smtClean="0">
                <a:solidFill>
                  <a:srgbClr val="C00000"/>
                </a:solidFill>
                <a:latin typeface="Arial" charset="0"/>
              </a:rPr>
              <a:t>15-(-17,2)</a:t>
            </a:r>
            <a:r>
              <a:rPr lang="ru-RU" b="1" smtClean="0">
                <a:latin typeface="Arial" charset="0"/>
              </a:rPr>
              <a:t>= </a:t>
            </a:r>
            <a:r>
              <a:rPr lang="ru-RU" b="1" smtClean="0">
                <a:solidFill>
                  <a:srgbClr val="C00000"/>
                </a:solidFill>
                <a:latin typeface="Arial" charset="0"/>
              </a:rPr>
              <a:t>32,2                 з) -4,3- 8,6 =-12,9</a:t>
            </a:r>
            <a:endParaRPr lang="ru-RU" smtClean="0">
              <a:solidFill>
                <a:srgbClr val="C00000"/>
              </a:solidFill>
            </a:endParaRPr>
          </a:p>
        </p:txBody>
      </p:sp>
      <p:sp useBgFill="1">
        <p:nvSpPr>
          <p:cNvPr id="4" name="Rectangle 6"/>
          <p:cNvSpPr>
            <a:spLocks noChangeArrowheads="1"/>
          </p:cNvSpPr>
          <p:nvPr/>
        </p:nvSpPr>
        <p:spPr bwMode="auto">
          <a:xfrm>
            <a:off x="2000250" y="2643188"/>
            <a:ext cx="1000125" cy="71913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5" name="Rectangle 6"/>
          <p:cNvSpPr>
            <a:spLocks noChangeArrowheads="1"/>
          </p:cNvSpPr>
          <p:nvPr/>
        </p:nvSpPr>
        <p:spPr bwMode="auto">
          <a:xfrm>
            <a:off x="2714625" y="3714750"/>
            <a:ext cx="1000125" cy="719138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6" name="Rectangle 6"/>
          <p:cNvSpPr>
            <a:spLocks noChangeArrowheads="1"/>
          </p:cNvSpPr>
          <p:nvPr/>
        </p:nvSpPr>
        <p:spPr bwMode="auto">
          <a:xfrm>
            <a:off x="2643188" y="5000625"/>
            <a:ext cx="1000125" cy="719138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7" name="Rectangle 6"/>
          <p:cNvSpPr>
            <a:spLocks noChangeArrowheads="1"/>
          </p:cNvSpPr>
          <p:nvPr/>
        </p:nvSpPr>
        <p:spPr bwMode="auto">
          <a:xfrm>
            <a:off x="7715250" y="2643188"/>
            <a:ext cx="1000125" cy="71913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8" name="Rectangle 6"/>
          <p:cNvSpPr>
            <a:spLocks noChangeArrowheads="1"/>
          </p:cNvSpPr>
          <p:nvPr/>
        </p:nvSpPr>
        <p:spPr bwMode="auto">
          <a:xfrm>
            <a:off x="7572375" y="3714750"/>
            <a:ext cx="1000125" cy="719138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 useBgFill="1">
        <p:nvSpPr>
          <p:cNvPr id="9" name="Rectangle 6"/>
          <p:cNvSpPr>
            <a:spLocks noChangeArrowheads="1"/>
          </p:cNvSpPr>
          <p:nvPr/>
        </p:nvSpPr>
        <p:spPr bwMode="auto">
          <a:xfrm>
            <a:off x="7643813" y="5000625"/>
            <a:ext cx="1000125" cy="719138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26634" name="Picture 35" descr="j023620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86688" y="214313"/>
            <a:ext cx="114300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ема 'Универсальная'">
  <a:themeElements>
    <a:clrScheme name="Korea03">
      <a:dk1>
        <a:srgbClr val="000000"/>
      </a:dk1>
      <a:lt1>
        <a:srgbClr val="FFFFFF"/>
      </a:lt1>
      <a:dk2>
        <a:srgbClr val="0362B9"/>
      </a:dk2>
      <a:lt2>
        <a:srgbClr val="BCE7FA"/>
      </a:lt2>
      <a:accent1>
        <a:srgbClr val="3DB5DB"/>
      </a:accent1>
      <a:accent2>
        <a:srgbClr val="DF9B29"/>
      </a:accent2>
      <a:accent3>
        <a:srgbClr val="6699FF"/>
      </a:accent3>
      <a:accent4>
        <a:srgbClr val="D361AA"/>
      </a:accent4>
      <a:accent5>
        <a:srgbClr val="A3D75D"/>
      </a:accent5>
      <a:accent6>
        <a:srgbClr val="D36161"/>
      </a:accent6>
      <a:hlink>
        <a:srgbClr val="FF9933"/>
      </a:hlink>
      <a:folHlink>
        <a:srgbClr val="FF3399"/>
      </a:folHlink>
    </a:clrScheme>
    <a:fontScheme name="Korea03">
      <a:majorFont>
        <a:latin typeface="Corbel"/>
        <a:ea typeface=""/>
        <a:cs typeface=""/>
        <a:font script="Jpan" typeface="HG創英角ｺﾞｼｯｸUB"/>
        <a:font script="Hang" typeface="맑은 고딕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w Cen MT"/>
        <a:ea typeface=""/>
        <a:cs typeface=""/>
        <a:font script="Jpan" typeface="HGｺﾞｼｯｸE"/>
        <a:font script="Hang" typeface="휴먼모음T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Korea03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hade val="100000"/>
                <a:satMod val="115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</a:effectStyle>
        <a:effectStyle>
          <a:effectLst>
            <a:outerShdw blurRad="57150" dist="3810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684</TotalTime>
  <Words>537</Words>
  <Application>Microsoft Office PowerPoint</Application>
  <PresentationFormat>Экран (4:3)</PresentationFormat>
  <Paragraphs>182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29" baseType="lpstr">
      <vt:lpstr>Arial</vt:lpstr>
      <vt:lpstr>Corbel</vt:lpstr>
      <vt:lpstr>Tw Cen MT</vt:lpstr>
      <vt:lpstr>Wingdings 2</vt:lpstr>
      <vt:lpstr>Wingdings</vt:lpstr>
      <vt:lpstr>Calibri</vt:lpstr>
      <vt:lpstr>Franklin Gothic Medium</vt:lpstr>
      <vt:lpstr>Franklin Gothic Book</vt:lpstr>
      <vt:lpstr>Georgia</vt:lpstr>
      <vt:lpstr>Times New Roman</vt:lpstr>
      <vt:lpstr>Mangal</vt:lpstr>
      <vt:lpstr>Tahoma</vt:lpstr>
      <vt:lpstr>Тема 'Универсальная'</vt:lpstr>
      <vt:lpstr>Трек</vt:lpstr>
      <vt:lpstr> Сложение  и вычитание положительных и  отрицательных чисел    </vt:lpstr>
      <vt:lpstr>Слайд 2</vt:lpstr>
      <vt:lpstr>Решите уравнение</vt:lpstr>
      <vt:lpstr>Слайд 4</vt:lpstr>
      <vt:lpstr>Слайд 5</vt:lpstr>
      <vt:lpstr>Слайд 6</vt:lpstr>
      <vt:lpstr>Повторяем правило </vt:lpstr>
      <vt:lpstr>Слайд 8</vt:lpstr>
      <vt:lpstr>Повторяем правило </vt:lpstr>
      <vt:lpstr>Слайд 10</vt:lpstr>
      <vt:lpstr>Когда и как появились отрицательные числа?</vt:lpstr>
      <vt:lpstr>Слайд 12</vt:lpstr>
      <vt:lpstr>  Числа с разными  знаками  ссорятся!!! </vt:lpstr>
      <vt:lpstr>Как вычесть числа с разными знаками</vt:lpstr>
      <vt:lpstr>  Выполни действия: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Мама</dc:creator>
  <cp:lastModifiedBy>Дом</cp:lastModifiedBy>
  <cp:revision>91</cp:revision>
  <dcterms:created xsi:type="dcterms:W3CDTF">2010-02-04T17:57:34Z</dcterms:created>
  <dcterms:modified xsi:type="dcterms:W3CDTF">2015-02-17T18:47:01Z</dcterms:modified>
</cp:coreProperties>
</file>