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ru.wikipedia.org/wiki/%D5%F3%E4%EE%E6%E5%F1%F2%E2%E5%ED%ED%E0%FF_%EA%EE%E2%EA%E0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Художественная ковка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dirty="0" smtClean="0"/>
              <a:t>Подготовил </a:t>
            </a:r>
          </a:p>
          <a:p>
            <a:r>
              <a:rPr lang="ru-RU" dirty="0" smtClean="0"/>
              <a:t>Ученик 9 «А» класса</a:t>
            </a:r>
          </a:p>
          <a:p>
            <a:r>
              <a:rPr lang="ru-RU" dirty="0" smtClean="0"/>
              <a:t>МАОУ «лицей№62»</a:t>
            </a:r>
          </a:p>
          <a:p>
            <a:r>
              <a:rPr lang="ru-RU" dirty="0" smtClean="0"/>
              <a:t>Маркин Даниил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8346" y="785794"/>
            <a:ext cx="8183880" cy="10515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57158" y="1428736"/>
            <a:ext cx="4146234" cy="441865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Художественная ковка</a:t>
            </a:r>
            <a:r>
              <a:rPr lang="ru-RU" dirty="0" smtClean="0"/>
              <a:t> — изготовление изящных предметов быта из металлов методами ковки. Художественная ковка отличается от просто ковки тем, что кованые изделия приобретают художественную ценность, становятся произведением искусства.</a:t>
            </a:r>
            <a:endParaRPr lang="ru-RU" dirty="0"/>
          </a:p>
        </p:txBody>
      </p:sp>
      <p:pic>
        <p:nvPicPr>
          <p:cNvPr id="7" name="Содержимое 6" descr="220px-BudapestDSCN3501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000628" y="1500174"/>
            <a:ext cx="3218367" cy="4286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755772"/>
          </a:xfrm>
        </p:spPr>
        <p:txBody>
          <a:bodyPr/>
          <a:lstStyle/>
          <a:p>
            <a:r>
              <a:rPr lang="ru-RU" dirty="0" smtClean="0"/>
              <a:t>Художественная ковка используется в архитектуре для создания грандиозности зданий.</a:t>
            </a:r>
            <a:endParaRPr lang="ru-RU" dirty="0"/>
          </a:p>
        </p:txBody>
      </p:sp>
      <p:pic>
        <p:nvPicPr>
          <p:cNvPr id="4" name="Рисунок 3" descr="71494-666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928802"/>
            <a:ext cx="6500858" cy="43252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357166"/>
            <a:ext cx="8501122" cy="6143668"/>
          </a:xfrm>
        </p:spPr>
        <p:txBody>
          <a:bodyPr>
            <a:normAutofit/>
          </a:bodyPr>
          <a:lstStyle/>
          <a:p>
            <a:r>
              <a:rPr lang="ru-RU" sz="2200" dirty="0" smtClean="0"/>
              <a:t>Изделиями художественной ковки могут быть: кованые ворота, калитки, заборы, вывески, козырьки, садовые качели, беседки, флюгеры, решетки, кованые лестницы и перила, люстры, подсвечники и даже кованые кровати и столики.</a:t>
            </a:r>
            <a:endParaRPr lang="ru-RU" sz="2200" dirty="0"/>
          </a:p>
        </p:txBody>
      </p:sp>
      <p:pic>
        <p:nvPicPr>
          <p:cNvPr id="6" name="Рисунок 5" descr="tMbzuaD_m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6" y="2285992"/>
            <a:ext cx="4572032" cy="3450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IMG_04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2714620"/>
            <a:ext cx="4531141" cy="35909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DSC02332-1024x7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3286124"/>
            <a:ext cx="2476517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530352"/>
            <a:ext cx="8715404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/>
              <a:t>   Возникновение </a:t>
            </a:r>
            <a:r>
              <a:rPr lang="ru-RU" sz="2200" dirty="0" smtClean="0"/>
              <a:t>как таковой художественной ковки восходит к племенам кельтов, сделавших первые попытки украсить материалы, поверхности и изделия. Хотя самые древние находки — кинжалы, золотые кубки, доспехи и украшения относятся ещё к III тысячелетию до н.э. Основным способом обработки металлов на протяжении длительного времени была </a:t>
            </a:r>
            <a:r>
              <a:rPr lang="ru-RU" sz="2200" dirty="0" smtClean="0"/>
              <a:t>ковка. </a:t>
            </a:r>
            <a:r>
              <a:rPr lang="ru-RU" sz="2200" dirty="0" smtClean="0"/>
              <a:t>В настоящее время наряду с ручным трудом кузнецов художественных мастерских, изготовление изделий ведётся индустриальными методами</a:t>
            </a:r>
            <a:r>
              <a:rPr lang="ru-RU" sz="2200" baseline="30000" dirty="0" smtClean="0">
                <a:hlinkClick r:id="rId2"/>
              </a:rPr>
              <a:t>[</a:t>
            </a:r>
            <a:endParaRPr lang="ru-RU" sz="2200" dirty="0"/>
          </a:p>
        </p:txBody>
      </p:sp>
      <p:pic>
        <p:nvPicPr>
          <p:cNvPr id="5" name="Рисунок 4" descr="1298618385_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000504"/>
            <a:ext cx="3690941" cy="2462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reWalls.com-5937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4000505"/>
            <a:ext cx="3571868" cy="2428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modena-la-citta-che-crede-nellartigianato-di--L-lsXSOb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40" y="4214818"/>
            <a:ext cx="2905122" cy="19339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3577777100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3643314"/>
            <a:ext cx="4086685" cy="3066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530352"/>
            <a:ext cx="8543956" cy="41879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/>
              <a:t>   Основные </a:t>
            </a:r>
            <a:r>
              <a:rPr lang="ru-RU" sz="2200" dirty="0" smtClean="0"/>
              <a:t>устройства, применяемые в художественных мастерских, аналогичны обычным кузницам — это горн и наковальня. В качестве оснастки выступает ручник, а при крупных работах применяется кувалда. Для держания раскалённого металла применяются наборы клещей — серийные и специальные. Последние изготавливаются кузнецом-художником самостоятельно</a:t>
            </a:r>
            <a:endParaRPr lang="ru-RU" sz="2200" dirty="0"/>
          </a:p>
        </p:txBody>
      </p:sp>
      <p:pic>
        <p:nvPicPr>
          <p:cNvPr id="4" name="Рисунок 3" descr="bcea4ee8228fa13a39381643e2becf2f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714752"/>
            <a:ext cx="4437815" cy="29289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79870429_26947044889535m750x740u455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3286124"/>
            <a:ext cx="3730620" cy="27979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0233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Спасибо за внимание!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111</Words>
  <PresentationFormat>Экран (4:3)</PresentationFormat>
  <Paragraphs>11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Аспект</vt:lpstr>
      <vt:lpstr>Художественная ковка </vt:lpstr>
      <vt:lpstr>Слайд 2</vt:lpstr>
      <vt:lpstr>Слайд 3</vt:lpstr>
      <vt:lpstr>Слайд 4</vt:lpstr>
      <vt:lpstr>Слайд 5</vt:lpstr>
      <vt:lpstr>Слайд 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Художественная ковка </dc:title>
  <dc:creator>ДАНИИЛ</dc:creator>
  <cp:lastModifiedBy>User</cp:lastModifiedBy>
  <cp:revision>1</cp:revision>
  <dcterms:created xsi:type="dcterms:W3CDTF">2015-03-02T16:40:38Z</dcterms:created>
  <dcterms:modified xsi:type="dcterms:W3CDTF">2015-03-02T17:41:35Z</dcterms:modified>
</cp:coreProperties>
</file>